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</p:sldIdLst>
  <p:sldSz cy="5143500" cx="9144000"/>
  <p:notesSz cx="6858000" cy="9144000"/>
  <p:embeddedFontLst>
    <p:embeddedFont>
      <p:font typeface="Fraunces"/>
      <p:regular r:id="rId16"/>
      <p:bold r:id="rId17"/>
      <p:italic r:id="rId18"/>
      <p:boldItalic r:id="rId19"/>
    </p:embeddedFont>
    <p:embeddedFont>
      <p:font typeface="Proxima Nova"/>
      <p:regular r:id="rId20"/>
      <p:bold r:id="rId21"/>
      <p:italic r:id="rId22"/>
      <p:boldItalic r:id="rId23"/>
    </p:embeddedFont>
    <p:embeddedFont>
      <p:font typeface="Fraunces ExtraBold"/>
      <p:bold r:id="rId24"/>
      <p:boldItalic r:id="rId25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GoogleSlidesCustomDataVersion2">
      <go:slidesCustomData xmlns:go="http://customooxmlschemas.google.com/" r:id="rId26" roundtripDataSignature="AMtx7mhFUwRs1f3waMJP50Nkd0xRapSpZ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ProximaNova-regular.fntdata"/><Relationship Id="rId22" Type="http://schemas.openxmlformats.org/officeDocument/2006/relationships/font" Target="fonts/ProximaNova-italic.fntdata"/><Relationship Id="rId21" Type="http://schemas.openxmlformats.org/officeDocument/2006/relationships/font" Target="fonts/ProximaNova-bold.fntdata"/><Relationship Id="rId24" Type="http://schemas.openxmlformats.org/officeDocument/2006/relationships/font" Target="fonts/FrauncesExtraBold-bold.fntdata"/><Relationship Id="rId23" Type="http://schemas.openxmlformats.org/officeDocument/2006/relationships/font" Target="fonts/ProximaNova-boldItalic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6" Type="http://customschemas.google.com/relationships/presentationmetadata" Target="metadata"/><Relationship Id="rId25" Type="http://schemas.openxmlformats.org/officeDocument/2006/relationships/font" Target="fonts/FrauncesExtraBold-bold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font" Target="fonts/Fraunces-bold.fntdata"/><Relationship Id="rId16" Type="http://schemas.openxmlformats.org/officeDocument/2006/relationships/font" Target="fonts/Fraunces-regular.fntdata"/><Relationship Id="rId19" Type="http://schemas.openxmlformats.org/officeDocument/2006/relationships/font" Target="fonts/Fraunces-boldItalic.fntdata"/><Relationship Id="rId18" Type="http://schemas.openxmlformats.org/officeDocument/2006/relationships/font" Target="fonts/Fraunces-italic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9845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9845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9845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9845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7" name="Google Shape;67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2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2" name="Google Shape;132;p29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g325eadcbb6d_1_5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75" name="Google Shape;75;g325eadcbb6d_1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6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80" name="Google Shape;80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3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88" name="Google Shape;88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5" name="Google Shape;95;p2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3" name="Google Shape;103;p4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1" name="Google Shape;111;p9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5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18" name="Google Shape;118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5" name="Google Shape;125;p10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Relationship Id="rId3" Type="http://schemas.openxmlformats.org/officeDocument/2006/relationships/image" Target="../media/image11.png"/><Relationship Id="rId4" Type="http://schemas.openxmlformats.org/officeDocument/2006/relationships/image" Target="../media/image34.png"/><Relationship Id="rId5" Type="http://schemas.openxmlformats.org/officeDocument/2006/relationships/image" Target="../media/image1.png"/><Relationship Id="rId6" Type="http://schemas.openxmlformats.org/officeDocument/2006/relationships/image" Target="../media/image13.png"/><Relationship Id="rId7" Type="http://schemas.openxmlformats.org/officeDocument/2006/relationships/image" Target="../media/image9.png"/><Relationship Id="rId8" Type="http://schemas.openxmlformats.org/officeDocument/2006/relationships/image" Target="../media/image3.png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5.png"/><Relationship Id="rId3" Type="http://schemas.openxmlformats.org/officeDocument/2006/relationships/image" Target="../media/image18.png"/><Relationship Id="rId4" Type="http://schemas.openxmlformats.org/officeDocument/2006/relationships/image" Target="../media/image8.png"/><Relationship Id="rId5" Type="http://schemas.openxmlformats.org/officeDocument/2006/relationships/image" Target="../media/image6.png"/><Relationship Id="rId6" Type="http://schemas.openxmlformats.org/officeDocument/2006/relationships/image" Target="../media/image33.png"/><Relationship Id="rId7" Type="http://schemas.openxmlformats.org/officeDocument/2006/relationships/image" Target="../media/image30.png"/><Relationship Id="rId8" Type="http://schemas.openxmlformats.org/officeDocument/2006/relationships/image" Target="../media/image2.png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Relationship Id="rId3" Type="http://schemas.openxmlformats.org/officeDocument/2006/relationships/image" Target="../media/image11.png"/><Relationship Id="rId4" Type="http://schemas.openxmlformats.org/officeDocument/2006/relationships/image" Target="../media/image34.png"/><Relationship Id="rId5" Type="http://schemas.openxmlformats.org/officeDocument/2006/relationships/image" Target="../media/image1.png"/><Relationship Id="rId6" Type="http://schemas.openxmlformats.org/officeDocument/2006/relationships/image" Target="../media/image13.png"/><Relationship Id="rId7" Type="http://schemas.openxmlformats.org/officeDocument/2006/relationships/image" Target="../media/image9.png"/><Relationship Id="rId8" Type="http://schemas.openxmlformats.org/officeDocument/2006/relationships/image" Target="../media/image3.png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Relationship Id="rId3" Type="http://schemas.openxmlformats.org/officeDocument/2006/relationships/image" Target="../media/image20.jpg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Divider 1" type="secHead">
  <p:cSld name="SECTION_HEADER">
    <p:spTree>
      <p:nvGrpSpPr>
        <p:cNvPr id="10" name="Shape 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Google Shape;11;p8"/>
          <p:cNvSpPr/>
          <p:nvPr/>
        </p:nvSpPr>
        <p:spPr>
          <a:xfrm>
            <a:off x="-38800" y="-31025"/>
            <a:ext cx="9247500" cy="5236500"/>
          </a:xfrm>
          <a:prstGeom prst="rect">
            <a:avLst/>
          </a:prstGeom>
          <a:solidFill>
            <a:srgbClr val="24243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2" name="Google Shape;12;p8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7240317" y="3603225"/>
            <a:ext cx="2447534" cy="2256302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Google Shape;13;p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950669" y="-488875"/>
            <a:ext cx="1756959" cy="1618824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Google Shape;14;p8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11700" y="3603225"/>
            <a:ext cx="913633" cy="841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Google Shape;15;p8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7950450" y="2268725"/>
            <a:ext cx="3028057" cy="2231727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Google Shape;16;p8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-1071200" y="901025"/>
            <a:ext cx="2944836" cy="572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Google Shape;17;p8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2702922" y="274425"/>
            <a:ext cx="1098148" cy="774823"/>
          </a:xfrm>
          <a:prstGeom prst="rect">
            <a:avLst/>
          </a:prstGeom>
          <a:noFill/>
          <a:ln>
            <a:noFill/>
          </a:ln>
        </p:spPr>
      </p:pic>
      <p:sp>
        <p:nvSpPr>
          <p:cNvPr id="18" name="Google Shape;18;p8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9" name="Google Shape;19;p8"/>
          <p:cNvSpPr txBox="1"/>
          <p:nvPr>
            <p:ph idx="12" type="sldNum"/>
          </p:nvPr>
        </p:nvSpPr>
        <p:spPr>
          <a:xfrm>
            <a:off x="8554800" y="4918338"/>
            <a:ext cx="548700" cy="189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5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indent="0" lvl="1" marL="0" marR="0" algn="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5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indent="0" lvl="2" marL="0" marR="0" algn="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5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indent="0" lvl="3" marL="0" marR="0" algn="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5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indent="0" lvl="4" marL="0" marR="0" algn="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5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indent="0" lvl="5" marL="0" marR="0" algn="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5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indent="0" lvl="6" marL="0" marR="0" algn="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5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indent="0" lvl="7" marL="0" marR="0" algn="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5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indent="0" lvl="8" marL="0" marR="0" algn="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5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20" name="Google Shape;20;p8"/>
          <p:cNvPicPr preferRelativeResize="0"/>
          <p:nvPr/>
        </p:nvPicPr>
        <p:blipFill rotWithShape="1">
          <a:blip r:embed="rId8">
            <a:alphaModFix/>
          </a:blip>
          <a:srcRect b="0" l="0" r="0" t="0"/>
          <a:stretch/>
        </p:blipFill>
        <p:spPr>
          <a:xfrm>
            <a:off x="4155940" y="4917288"/>
            <a:ext cx="832102" cy="1920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Divider 6">
  <p:cSld name="CUSTOM_2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15"/>
          <p:cNvSpPr/>
          <p:nvPr/>
        </p:nvSpPr>
        <p:spPr>
          <a:xfrm>
            <a:off x="-31025" y="-23275"/>
            <a:ext cx="9224100" cy="5229000"/>
          </a:xfrm>
          <a:prstGeom prst="rect">
            <a:avLst/>
          </a:prstGeom>
          <a:solidFill>
            <a:srgbClr val="F7E9DB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3" name="Google Shape;23;p15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4157375" y="4918353"/>
            <a:ext cx="829245" cy="189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4" name="Google Shape;24;p1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-313226" y="3551301"/>
            <a:ext cx="1921053" cy="2355726"/>
          </a:xfrm>
          <a:prstGeom prst="rect">
            <a:avLst/>
          </a:prstGeom>
          <a:noFill/>
          <a:ln>
            <a:noFill/>
          </a:ln>
        </p:spPr>
      </p:pic>
      <p:pic>
        <p:nvPicPr>
          <p:cNvPr id="25" name="Google Shape;25;p15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6198672" y="-502525"/>
            <a:ext cx="1921049" cy="1762905"/>
          </a:xfrm>
          <a:prstGeom prst="rect">
            <a:avLst/>
          </a:prstGeom>
          <a:noFill/>
          <a:ln>
            <a:noFill/>
          </a:ln>
        </p:spPr>
      </p:pic>
      <p:pic>
        <p:nvPicPr>
          <p:cNvPr id="26" name="Google Shape;26;p15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7174585" y="3619722"/>
            <a:ext cx="3286770" cy="2355727"/>
          </a:xfrm>
          <a:prstGeom prst="rect">
            <a:avLst/>
          </a:prstGeom>
          <a:noFill/>
          <a:ln>
            <a:noFill/>
          </a:ln>
        </p:spPr>
      </p:pic>
      <p:pic>
        <p:nvPicPr>
          <p:cNvPr id="27" name="Google Shape;27;p15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937700" y="4047829"/>
            <a:ext cx="829251" cy="870522"/>
          </a:xfrm>
          <a:prstGeom prst="rect">
            <a:avLst/>
          </a:prstGeom>
          <a:noFill/>
          <a:ln>
            <a:noFill/>
          </a:ln>
        </p:spPr>
      </p:pic>
      <p:pic>
        <p:nvPicPr>
          <p:cNvPr id="28" name="Google Shape;28;p15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7642450" y="758114"/>
            <a:ext cx="1021300" cy="695976"/>
          </a:xfrm>
          <a:prstGeom prst="rect">
            <a:avLst/>
          </a:prstGeom>
          <a:noFill/>
          <a:ln>
            <a:noFill/>
          </a:ln>
        </p:spPr>
      </p:pic>
      <p:pic>
        <p:nvPicPr>
          <p:cNvPr id="29" name="Google Shape;29;p15"/>
          <p:cNvPicPr preferRelativeResize="0"/>
          <p:nvPr/>
        </p:nvPicPr>
        <p:blipFill rotWithShape="1">
          <a:blip r:embed="rId8">
            <a:alphaModFix/>
          </a:blip>
          <a:srcRect b="0" l="0" r="0" t="0"/>
          <a:stretch/>
        </p:blipFill>
        <p:spPr>
          <a:xfrm>
            <a:off x="7679157" y="2986325"/>
            <a:ext cx="1328270" cy="1328276"/>
          </a:xfrm>
          <a:prstGeom prst="rect">
            <a:avLst/>
          </a:prstGeom>
          <a:noFill/>
          <a:ln>
            <a:noFill/>
          </a:ln>
        </p:spPr>
      </p:pic>
      <p:sp>
        <p:nvSpPr>
          <p:cNvPr id="30" name="Google Shape;30;p15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42436"/>
              </a:buClr>
              <a:buSzPts val="3600"/>
              <a:buNone/>
              <a:defRPr sz="3600">
                <a:solidFill>
                  <a:srgbClr val="242436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16"/>
          <p:cNvSpPr/>
          <p:nvPr/>
        </p:nvSpPr>
        <p:spPr>
          <a:xfrm>
            <a:off x="5196175" y="-125"/>
            <a:ext cx="3947700" cy="5143500"/>
          </a:xfrm>
          <a:prstGeom prst="rect">
            <a:avLst/>
          </a:prstGeom>
          <a:solidFill>
            <a:srgbClr val="F7E9DB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3" name="Google Shape;33;p16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4" name="Google Shape;34;p16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5" name="Google Shape;35;p16"/>
          <p:cNvSpPr txBox="1"/>
          <p:nvPr>
            <p:ph idx="2" type="body"/>
          </p:nvPr>
        </p:nvSpPr>
        <p:spPr>
          <a:xfrm>
            <a:off x="5448775" y="724075"/>
            <a:ext cx="3442500" cy="369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36" name="Google Shape;36;p16"/>
          <p:cNvSpPr txBox="1"/>
          <p:nvPr>
            <p:ph idx="12" type="sldNum"/>
          </p:nvPr>
        </p:nvSpPr>
        <p:spPr>
          <a:xfrm>
            <a:off x="8554800" y="4918338"/>
            <a:ext cx="548700" cy="189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5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indent="0" lvl="1" marL="0" marR="0" algn="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5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indent="0" lvl="2" marL="0" marR="0" algn="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5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indent="0" lvl="3" marL="0" marR="0" algn="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5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indent="0" lvl="4" marL="0" marR="0" algn="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5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indent="0" lvl="5" marL="0" marR="0" algn="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5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indent="0" lvl="6" marL="0" marR="0" algn="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5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indent="0" lvl="7" marL="0" marR="0" algn="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5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indent="0" lvl="8" marL="0" marR="0" algn="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5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>
  <p:cSld name="TITLE_AND_BODY_1"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11"/>
          <p:cNvSpPr txBox="1"/>
          <p:nvPr>
            <p:ph idx="12" type="sldNum"/>
          </p:nvPr>
        </p:nvSpPr>
        <p:spPr>
          <a:xfrm>
            <a:off x="8472450" y="4955345"/>
            <a:ext cx="548700" cy="15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5"/>
              <a:buFont typeface="Arial"/>
              <a:buNone/>
              <a:defRPr b="0" i="0" sz="700" u="none" cap="none" strike="noStrike">
                <a:solidFill>
                  <a:srgbClr val="999999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indent="0" lvl="1" marL="0" marR="0" algn="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5"/>
              <a:buFont typeface="Arial"/>
              <a:buNone/>
              <a:defRPr b="0" i="0" sz="700" u="none" cap="none" strike="noStrike">
                <a:solidFill>
                  <a:srgbClr val="999999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indent="0" lvl="2" marL="0" marR="0" algn="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5"/>
              <a:buFont typeface="Arial"/>
              <a:buNone/>
              <a:defRPr b="0" i="0" sz="700" u="none" cap="none" strike="noStrike">
                <a:solidFill>
                  <a:srgbClr val="999999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indent="0" lvl="3" marL="0" marR="0" algn="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5"/>
              <a:buFont typeface="Arial"/>
              <a:buNone/>
              <a:defRPr b="0" i="0" sz="700" u="none" cap="none" strike="noStrike">
                <a:solidFill>
                  <a:srgbClr val="999999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indent="0" lvl="4" marL="0" marR="0" algn="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5"/>
              <a:buFont typeface="Arial"/>
              <a:buNone/>
              <a:defRPr b="0" i="0" sz="700" u="none" cap="none" strike="noStrike">
                <a:solidFill>
                  <a:srgbClr val="999999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indent="0" lvl="5" marL="0" marR="0" algn="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5"/>
              <a:buFont typeface="Arial"/>
              <a:buNone/>
              <a:defRPr b="0" i="0" sz="700" u="none" cap="none" strike="noStrike">
                <a:solidFill>
                  <a:srgbClr val="999999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indent="0" lvl="6" marL="0" marR="0" algn="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5"/>
              <a:buFont typeface="Arial"/>
              <a:buNone/>
              <a:defRPr b="0" i="0" sz="700" u="none" cap="none" strike="noStrike">
                <a:solidFill>
                  <a:srgbClr val="999999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indent="0" lvl="7" marL="0" marR="0" algn="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5"/>
              <a:buFont typeface="Arial"/>
              <a:buNone/>
              <a:defRPr b="0" i="0" sz="700" u="none" cap="none" strike="noStrike">
                <a:solidFill>
                  <a:srgbClr val="999999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indent="0" lvl="8" marL="0" marR="0" algn="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5"/>
              <a:buFont typeface="Arial"/>
              <a:buNone/>
              <a:defRPr b="0" i="0" sz="700" u="none" cap="none" strike="noStrike">
                <a:solidFill>
                  <a:srgbClr val="999999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39" name="Google Shape;39;p11"/>
          <p:cNvSpPr txBox="1"/>
          <p:nvPr>
            <p:ph type="title"/>
          </p:nvPr>
        </p:nvSpPr>
        <p:spPr>
          <a:xfrm>
            <a:off x="500550" y="317250"/>
            <a:ext cx="8064300" cy="61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B3B3B"/>
              </a:buClr>
              <a:buSzPts val="2800"/>
              <a:buFont typeface="Fraunces ExtraBold"/>
              <a:buNone/>
              <a:defRPr b="1">
                <a:solidFill>
                  <a:srgbClr val="3B3B3B"/>
                </a:solidFill>
                <a:latin typeface="Fraunces ExtraBold"/>
                <a:ea typeface="Fraunces ExtraBold"/>
                <a:cs typeface="Fraunces ExtraBold"/>
                <a:sym typeface="Fraunces ExtraBold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0465A"/>
              </a:buClr>
              <a:buSzPts val="2800"/>
              <a:buNone/>
              <a:defRPr>
                <a:solidFill>
                  <a:srgbClr val="10465A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0465A"/>
              </a:buClr>
              <a:buSzPts val="2800"/>
              <a:buNone/>
              <a:defRPr>
                <a:solidFill>
                  <a:srgbClr val="10465A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0465A"/>
              </a:buClr>
              <a:buSzPts val="2800"/>
              <a:buNone/>
              <a:defRPr>
                <a:solidFill>
                  <a:srgbClr val="10465A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0465A"/>
              </a:buClr>
              <a:buSzPts val="2800"/>
              <a:buNone/>
              <a:defRPr>
                <a:solidFill>
                  <a:srgbClr val="10465A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0465A"/>
              </a:buClr>
              <a:buSzPts val="2800"/>
              <a:buNone/>
              <a:defRPr>
                <a:solidFill>
                  <a:srgbClr val="10465A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0465A"/>
              </a:buClr>
              <a:buSzPts val="2800"/>
              <a:buNone/>
              <a:defRPr>
                <a:solidFill>
                  <a:srgbClr val="10465A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0465A"/>
              </a:buClr>
              <a:buSzPts val="2800"/>
              <a:buNone/>
              <a:defRPr>
                <a:solidFill>
                  <a:srgbClr val="10465A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0465A"/>
              </a:buClr>
              <a:buSzPts val="2800"/>
              <a:buNone/>
              <a:defRPr>
                <a:solidFill>
                  <a:srgbClr val="10465A"/>
                </a:solidFill>
              </a:defRPr>
            </a:lvl9pPr>
          </a:lstStyle>
          <a:p/>
        </p:txBody>
      </p:sp>
      <p:sp>
        <p:nvSpPr>
          <p:cNvPr id="40" name="Google Shape;40;p11"/>
          <p:cNvSpPr txBox="1"/>
          <p:nvPr/>
        </p:nvSpPr>
        <p:spPr>
          <a:xfrm>
            <a:off x="1244100" y="1223050"/>
            <a:ext cx="66558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t/>
            </a:r>
            <a:endParaRPr b="0" i="0" sz="1600" u="none" cap="none" strike="noStrike">
              <a:solidFill>
                <a:srgbClr val="3B3B3B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43" name="Google Shape;43;p1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44" name="Google Shape;44;p12"/>
          <p:cNvSpPr txBox="1"/>
          <p:nvPr>
            <p:ph idx="12" type="sldNum"/>
          </p:nvPr>
        </p:nvSpPr>
        <p:spPr>
          <a:xfrm>
            <a:off x="8554800" y="4918338"/>
            <a:ext cx="548700" cy="189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5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indent="0" lvl="1" marL="0" marR="0" algn="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5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indent="0" lvl="2" marL="0" marR="0" algn="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5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indent="0" lvl="3" marL="0" marR="0" algn="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5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indent="0" lvl="4" marL="0" marR="0" algn="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5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indent="0" lvl="5" marL="0" marR="0" algn="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5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indent="0" lvl="6" marL="0" marR="0" algn="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5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indent="0" lvl="7" marL="0" marR="0" algn="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5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indent="0" lvl="8" marL="0" marR="0" algn="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5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Divider 2">
  <p:cSld name="SECTION_HEADER_1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13"/>
          <p:cNvSpPr/>
          <p:nvPr/>
        </p:nvSpPr>
        <p:spPr>
          <a:xfrm>
            <a:off x="-38800" y="-31025"/>
            <a:ext cx="9247500" cy="5236500"/>
          </a:xfrm>
          <a:prstGeom prst="rect">
            <a:avLst/>
          </a:prstGeom>
          <a:solidFill>
            <a:srgbClr val="24243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7" name="Google Shape;47;p13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-698230" y="3685324"/>
            <a:ext cx="2729324" cy="2516076"/>
          </a:xfrm>
          <a:prstGeom prst="rect">
            <a:avLst/>
          </a:prstGeom>
          <a:noFill/>
          <a:ln>
            <a:noFill/>
          </a:ln>
        </p:spPr>
      </p:pic>
      <p:pic>
        <p:nvPicPr>
          <p:cNvPr id="48" name="Google Shape;48;p1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937276" y="-333598"/>
            <a:ext cx="1494523" cy="1377024"/>
          </a:xfrm>
          <a:prstGeom prst="rect">
            <a:avLst/>
          </a:prstGeom>
          <a:noFill/>
          <a:ln>
            <a:noFill/>
          </a:ln>
        </p:spPr>
      </p:pic>
      <p:pic>
        <p:nvPicPr>
          <p:cNvPr id="49" name="Google Shape;49;p1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69850" y="3196260"/>
            <a:ext cx="1472927" cy="1357116"/>
          </a:xfrm>
          <a:prstGeom prst="rect">
            <a:avLst/>
          </a:prstGeom>
          <a:noFill/>
          <a:ln>
            <a:noFill/>
          </a:ln>
        </p:spPr>
      </p:pic>
      <p:pic>
        <p:nvPicPr>
          <p:cNvPr id="50" name="Google Shape;50;p13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-1185275" y="-705975"/>
            <a:ext cx="3028057" cy="2231727"/>
          </a:xfrm>
          <a:prstGeom prst="rect">
            <a:avLst/>
          </a:prstGeom>
          <a:noFill/>
          <a:ln>
            <a:noFill/>
          </a:ln>
        </p:spPr>
      </p:pic>
      <p:pic>
        <p:nvPicPr>
          <p:cNvPr id="51" name="Google Shape;51;p13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7032550" y="4190100"/>
            <a:ext cx="2944836" cy="572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2" name="Google Shape;52;p13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7875296" y="554175"/>
            <a:ext cx="1024026" cy="722525"/>
          </a:xfrm>
          <a:prstGeom prst="rect">
            <a:avLst/>
          </a:prstGeom>
          <a:noFill/>
          <a:ln>
            <a:noFill/>
          </a:ln>
        </p:spPr>
      </p:pic>
      <p:sp>
        <p:nvSpPr>
          <p:cNvPr id="53" name="Google Shape;53;p1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54" name="Google Shape;54;p13"/>
          <p:cNvSpPr txBox="1"/>
          <p:nvPr>
            <p:ph idx="12" type="sldNum"/>
          </p:nvPr>
        </p:nvSpPr>
        <p:spPr>
          <a:xfrm>
            <a:off x="8554800" y="4918338"/>
            <a:ext cx="548700" cy="189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5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indent="0" lvl="1" marL="0" marR="0" algn="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5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indent="0" lvl="2" marL="0" marR="0" algn="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5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indent="0" lvl="3" marL="0" marR="0" algn="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5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indent="0" lvl="4" marL="0" marR="0" algn="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5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indent="0" lvl="5" marL="0" marR="0" algn="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5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indent="0" lvl="6" marL="0" marR="0" algn="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5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indent="0" lvl="7" marL="0" marR="0" algn="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5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indent="0" lvl="8" marL="0" marR="0" algn="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5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55" name="Google Shape;55;p13"/>
          <p:cNvPicPr preferRelativeResize="0"/>
          <p:nvPr/>
        </p:nvPicPr>
        <p:blipFill rotWithShape="1">
          <a:blip r:embed="rId8">
            <a:alphaModFix/>
          </a:blip>
          <a:srcRect b="0" l="0" r="0" t="0"/>
          <a:stretch/>
        </p:blipFill>
        <p:spPr>
          <a:xfrm>
            <a:off x="4155940" y="4917288"/>
            <a:ext cx="832102" cy="1920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ustom Layout 1">
  <p:cSld name="CUSTOM_4"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14"/>
          <p:cNvSpPr/>
          <p:nvPr/>
        </p:nvSpPr>
        <p:spPr>
          <a:xfrm>
            <a:off x="-38800" y="-31025"/>
            <a:ext cx="9247500" cy="5236500"/>
          </a:xfrm>
          <a:prstGeom prst="rect">
            <a:avLst/>
          </a:prstGeom>
          <a:solidFill>
            <a:srgbClr val="24243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8" name="Google Shape;58;p14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pic>
        <p:nvPicPr>
          <p:cNvPr id="59" name="Google Shape;59;p14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4155940" y="4917288"/>
            <a:ext cx="832102" cy="192024"/>
          </a:xfrm>
          <a:prstGeom prst="rect">
            <a:avLst/>
          </a:prstGeom>
          <a:noFill/>
          <a:ln>
            <a:noFill/>
          </a:ln>
        </p:spPr>
      </p:pic>
      <p:pic>
        <p:nvPicPr>
          <p:cNvPr id="60" name="Google Shape;60;p14"/>
          <p:cNvPicPr preferRelativeResize="0"/>
          <p:nvPr/>
        </p:nvPicPr>
        <p:blipFill rotWithShape="1">
          <a:blip r:embed="rId3">
            <a:alphaModFix amt="20000"/>
          </a:blip>
          <a:srcRect b="9150" l="0" r="0" t="6509"/>
          <a:stretch/>
        </p:blipFill>
        <p:spPr>
          <a:xfrm>
            <a:off x="-83850" y="-31025"/>
            <a:ext cx="9345352" cy="52567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_6">
  <p:cSld name="TITLE_6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8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63" name="Google Shape;63;p18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64" name="Google Shape;64;p1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5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indent="0" lvl="1" marL="0" marR="0" algn="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5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indent="0" lvl="2" marL="0" marR="0" algn="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5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indent="0" lvl="3" marL="0" marR="0" algn="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5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indent="0" lvl="4" marL="0" marR="0" algn="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5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indent="0" lvl="5" marL="0" marR="0" algn="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5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indent="0" lvl="6" marL="0" marR="0" algn="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5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indent="0" lvl="7" marL="0" marR="0" algn="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5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indent="0" lvl="8" marL="0" marR="0" algn="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5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image" Target="../media/image15.png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10" Type="http://schemas.openxmlformats.org/officeDocument/2006/relationships/theme" Target="../theme/theme2.xml"/><Relationship Id="rId9" Type="http://schemas.openxmlformats.org/officeDocument/2006/relationships/slideLayout" Target="../slideLayouts/slideLayout8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42436"/>
              </a:buClr>
              <a:buSzPts val="2800"/>
              <a:buFont typeface="Fraunces"/>
              <a:buNone/>
              <a:defRPr b="1" i="0" sz="2800" u="none" cap="none" strike="noStrike">
                <a:solidFill>
                  <a:srgbClr val="242436"/>
                </a:solidFill>
                <a:latin typeface="Fraunces"/>
                <a:ea typeface="Fraunces"/>
                <a:cs typeface="Fraunces"/>
                <a:sym typeface="Fraunces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p7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995CD3"/>
              </a:buClr>
              <a:buSzPts val="1800"/>
              <a:buFont typeface="Proxima Nova"/>
              <a:buChar char="●"/>
              <a:defRPr b="0" i="0" sz="1800" u="none" cap="none" strike="noStrike">
                <a:solidFill>
                  <a:srgbClr val="1D1C1D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indent="-317500" lvl="1" marL="914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" name="Google Shape;8;p7"/>
          <p:cNvSpPr txBox="1"/>
          <p:nvPr>
            <p:ph idx="12" type="sldNum"/>
          </p:nvPr>
        </p:nvSpPr>
        <p:spPr>
          <a:xfrm>
            <a:off x="8554800" y="4918338"/>
            <a:ext cx="548700" cy="189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5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indent="0" lvl="1" marL="0" marR="0" rtl="0" algn="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5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indent="0" lvl="2" marL="0" marR="0" rtl="0" algn="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5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indent="0" lvl="3" marL="0" marR="0" rtl="0" algn="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5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indent="0" lvl="4" marL="0" marR="0" rtl="0" algn="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5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indent="0" lvl="5" marL="0" marR="0" rtl="0" algn="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5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indent="0" lvl="6" marL="0" marR="0" rtl="0" algn="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5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indent="0" lvl="7" marL="0" marR="0" rtl="0" algn="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5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indent="0" lvl="8" marL="0" marR="0" rtl="0" algn="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5"/>
              <a:buFont typeface="Arial"/>
              <a:buNone/>
              <a:defRPr b="0" i="0" sz="800" u="none" cap="none" strike="noStrik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9" name="Google Shape;9;p7"/>
          <p:cNvPicPr preferRelativeResize="0"/>
          <p:nvPr/>
        </p:nvPicPr>
        <p:blipFill rotWithShape="1">
          <a:blip r:embed="rId1">
            <a:alphaModFix/>
          </a:blip>
          <a:srcRect b="0" l="0" r="0" t="0"/>
          <a:stretch/>
        </p:blipFill>
        <p:spPr>
          <a:xfrm>
            <a:off x="4157375" y="4918353"/>
            <a:ext cx="829245" cy="189900"/>
          </a:xfrm>
          <a:prstGeom prst="rect">
            <a:avLst/>
          </a:prstGeom>
          <a:noFill/>
          <a:ln>
            <a:noFill/>
          </a:ln>
        </p:spPr>
      </p:pic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1.png"/><Relationship Id="rId4" Type="http://schemas.openxmlformats.org/officeDocument/2006/relationships/image" Target="../media/image3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24.png"/><Relationship Id="rId4" Type="http://schemas.openxmlformats.org/officeDocument/2006/relationships/image" Target="../media/image36.png"/><Relationship Id="rId5" Type="http://schemas.openxmlformats.org/officeDocument/2006/relationships/image" Target="../media/image29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6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3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25.png"/><Relationship Id="rId4" Type="http://schemas.openxmlformats.org/officeDocument/2006/relationships/image" Target="../media/image22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37.png"/><Relationship Id="rId4" Type="http://schemas.openxmlformats.org/officeDocument/2006/relationships/image" Target="../media/image32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28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26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31.png"/><Relationship Id="rId4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"/>
          <p:cNvSpPr txBox="1"/>
          <p:nvPr/>
        </p:nvSpPr>
        <p:spPr>
          <a:xfrm>
            <a:off x="311700" y="2530613"/>
            <a:ext cx="8520600" cy="841800"/>
          </a:xfrm>
          <a:prstGeom prst="rect">
            <a:avLst/>
          </a:prstGeom>
          <a:noFill/>
          <a:ln>
            <a:noFill/>
          </a:ln>
          <a:effectLst>
            <a:outerShdw blurRad="771525" rotWithShape="0" algn="bl" dir="600000" dist="95250">
              <a:srgbClr val="0D3268">
                <a:alpha val="2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en-US" sz="1800" u="none" cap="none" strike="noStrike">
                <a:solidFill>
                  <a:srgbClr val="FFFFFF"/>
                </a:solidFill>
                <a:latin typeface="Proxima Nova"/>
                <a:ea typeface="Proxima Nova"/>
                <a:cs typeface="Proxima Nova"/>
                <a:sym typeface="Proxima Nova"/>
              </a:rPr>
              <a:t>Balance Webinar #1 2025</a:t>
            </a:r>
            <a:endParaRPr/>
          </a:p>
          <a:p>
            <a:pPr indent="0" lvl="0" marL="0" marR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en-US" sz="1800" u="none" cap="none" strike="noStrike">
                <a:solidFill>
                  <a:srgbClr val="FFFFFF"/>
                </a:solidFill>
                <a:latin typeface="Proxima Nova"/>
                <a:ea typeface="Proxima Nova"/>
                <a:cs typeface="Proxima Nova"/>
                <a:sym typeface="Proxima Nova"/>
              </a:rPr>
              <a:t>Product Updates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en-US" sz="1800" u="none" cap="none" strike="noStrike">
                <a:solidFill>
                  <a:srgbClr val="FFFFFF"/>
                </a:solidFill>
                <a:latin typeface="Proxima Nova"/>
                <a:ea typeface="Proxima Nova"/>
                <a:cs typeface="Proxima Nova"/>
                <a:sym typeface="Proxima Nova"/>
              </a:rPr>
              <a:t>2/12/25</a:t>
            </a:r>
            <a:endParaRPr b="1" i="0" sz="1800" u="none" cap="none" strike="noStrike">
              <a:solidFill>
                <a:srgbClr val="FFFFFF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pic>
        <p:nvPicPr>
          <p:cNvPr id="70" name="Google Shape;70;p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800676" y="3372436"/>
            <a:ext cx="1542625" cy="230500"/>
          </a:xfrm>
          <a:prstGeom prst="rect">
            <a:avLst/>
          </a:prstGeom>
          <a:noFill/>
          <a:ln>
            <a:noFill/>
          </a:ln>
        </p:spPr>
      </p:pic>
      <p:sp>
        <p:nvSpPr>
          <p:cNvPr id="71" name="Google Shape;71;p1"/>
          <p:cNvSpPr/>
          <p:nvPr/>
        </p:nvSpPr>
        <p:spPr>
          <a:xfrm>
            <a:off x="4083400" y="4876500"/>
            <a:ext cx="997200" cy="2304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72" name="Google Shape;72;p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112040" y="1524063"/>
            <a:ext cx="4919921" cy="11266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29"/>
          <p:cNvSpPr txBox="1"/>
          <p:nvPr>
            <p:ph type="title"/>
          </p:nvPr>
        </p:nvSpPr>
        <p:spPr>
          <a:xfrm>
            <a:off x="500550" y="317250"/>
            <a:ext cx="8064300" cy="61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B3B3B"/>
              </a:buClr>
              <a:buSzPts val="2800"/>
              <a:buFont typeface="Fraunces ExtraBold"/>
              <a:buNone/>
            </a:pPr>
            <a:r>
              <a:rPr lang="en-US"/>
              <a:t>Additional Role Settings</a:t>
            </a:r>
            <a:endParaRPr/>
          </a:p>
        </p:txBody>
      </p:sp>
      <p:pic>
        <p:nvPicPr>
          <p:cNvPr id="135" name="Google Shape;135;p2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40061" y="1041829"/>
            <a:ext cx="4494360" cy="1906699"/>
          </a:xfrm>
          <a:prstGeom prst="rect">
            <a:avLst/>
          </a:prstGeom>
          <a:noFill/>
          <a:ln>
            <a:noFill/>
          </a:ln>
        </p:spPr>
      </p:pic>
      <p:pic>
        <p:nvPicPr>
          <p:cNvPr id="136" name="Google Shape;136;p29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40061" y="3121878"/>
            <a:ext cx="4494360" cy="160084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7" name="Google Shape;137;p29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5089831" y="1368390"/>
            <a:ext cx="3612926" cy="231207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g325eadcbb6d_1_5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 fontScale="90000"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11111"/>
              <a:buNone/>
            </a:pPr>
            <a:r>
              <a:rPr lang="en-US"/>
              <a:t>Fund Reporting Role</a:t>
            </a:r>
            <a:br>
              <a:rPr lang="en-US"/>
            </a:b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6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74074"/>
              <a:buNone/>
            </a:pPr>
            <a:r>
              <a:rPr lang="en-US"/>
              <a:t>Fund Reporting Role</a:t>
            </a:r>
            <a:endParaRPr b="1">
              <a:latin typeface="Fraunces ExtraBold"/>
              <a:ea typeface="Fraunces ExtraBold"/>
              <a:cs typeface="Fraunces ExtraBold"/>
              <a:sym typeface="Fraunces ExtraBold"/>
            </a:endParaRPr>
          </a:p>
        </p:txBody>
      </p:sp>
      <p:sp>
        <p:nvSpPr>
          <p:cNvPr id="83" name="Google Shape;83;p6"/>
          <p:cNvSpPr txBox="1"/>
          <p:nvPr>
            <p:ph idx="1" type="subTitle"/>
          </p:nvPr>
        </p:nvSpPr>
        <p:spPr>
          <a:xfrm>
            <a:off x="265500" y="3305059"/>
            <a:ext cx="4045200" cy="73311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 fontScale="70000" lnSpcReduction="20000"/>
          </a:bodyPr>
          <a:lstStyle/>
          <a:p>
            <a:pPr indent="-3429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42857"/>
              <a:buNone/>
            </a:pPr>
            <a:r>
              <a:t/>
            </a:r>
            <a:endParaRPr/>
          </a:p>
          <a:p>
            <a:pPr indent="-3429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42857"/>
              <a:buNone/>
            </a:pPr>
            <a:r>
              <a:rPr i="1" lang="en-US"/>
              <a:t>NEW for all customers with Pro/Premium pricing; “Department Module” </a:t>
            </a:r>
            <a:endParaRPr/>
          </a:p>
        </p:txBody>
      </p:sp>
      <p:sp>
        <p:nvSpPr>
          <p:cNvPr id="84" name="Google Shape;84;p6"/>
          <p:cNvSpPr txBox="1"/>
          <p:nvPr>
            <p:ph idx="2" type="body"/>
          </p:nvPr>
        </p:nvSpPr>
        <p:spPr>
          <a:xfrm>
            <a:off x="5448775" y="724075"/>
            <a:ext cx="3442500" cy="369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 fontScale="92500" lnSpcReduction="20000"/>
          </a:bodyPr>
          <a:lstStyle/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ct val="108108"/>
              <a:buChar char="●"/>
            </a:pPr>
            <a:r>
              <a:rPr lang="en-US"/>
              <a:t>Role Based Access for Administering Funds</a:t>
            </a:r>
            <a:endParaRPr/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ct val="108108"/>
              <a:buChar char="●"/>
            </a:pPr>
            <a:r>
              <a:rPr lang="en-US"/>
              <a:t>Stay Compliant with Dashboard visibility by # funds and $ funds </a:t>
            </a:r>
            <a:endParaRPr/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ct val="108108"/>
              <a:buChar char="●"/>
            </a:pPr>
            <a:r>
              <a:rPr lang="en-US"/>
              <a:t>View Fund Activity by Endowment and  Expendable detail  </a:t>
            </a:r>
            <a:endParaRPr/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ct val="108108"/>
              <a:buChar char="●"/>
            </a:pPr>
            <a:r>
              <a:rPr lang="en-US"/>
              <a:t>Track Actual Spending to Date </a:t>
            </a:r>
            <a:endParaRPr/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ct val="108108"/>
              <a:buChar char="●"/>
            </a:pPr>
            <a:r>
              <a:rPr lang="en-US"/>
              <a:t>Fund health and terms to be met </a:t>
            </a:r>
            <a:endParaRPr/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ct val="108108"/>
              <a:buChar char="●"/>
            </a:pPr>
            <a:r>
              <a:rPr lang="en-US"/>
              <a:t>Donor Purpose</a:t>
            </a:r>
            <a:endParaRPr/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ct val="108108"/>
              <a:buChar char="●"/>
            </a:pPr>
            <a:r>
              <a:rPr lang="en-US"/>
              <a:t>Documents  </a:t>
            </a:r>
            <a:endParaRPr/>
          </a:p>
          <a:p>
            <a:pPr indent="-2286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ct val="108108"/>
              <a:buNone/>
            </a:pPr>
            <a:r>
              <a:t/>
            </a:r>
            <a:endParaRPr/>
          </a:p>
        </p:txBody>
      </p:sp>
      <p:pic>
        <p:nvPicPr>
          <p:cNvPr id="85" name="Google Shape;85;p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800676" y="894286"/>
            <a:ext cx="1542625" cy="230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3"/>
          <p:cNvSpPr txBox="1"/>
          <p:nvPr>
            <p:ph type="title"/>
          </p:nvPr>
        </p:nvSpPr>
        <p:spPr>
          <a:xfrm>
            <a:off x="500550" y="317250"/>
            <a:ext cx="8064300" cy="61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B3B3B"/>
              </a:buClr>
              <a:buSzPts val="2800"/>
              <a:buFont typeface="Fraunces ExtraBold"/>
              <a:buNone/>
            </a:pPr>
            <a:r>
              <a:rPr lang="en-US"/>
              <a:t>Dashboard (Q1 2025)</a:t>
            </a:r>
            <a:endParaRPr/>
          </a:p>
        </p:txBody>
      </p:sp>
      <p:pic>
        <p:nvPicPr>
          <p:cNvPr id="91" name="Google Shape;91;p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572000" y="1035945"/>
            <a:ext cx="3745878" cy="2123585"/>
          </a:xfrm>
          <a:prstGeom prst="rect">
            <a:avLst/>
          </a:prstGeom>
          <a:noFill/>
          <a:ln>
            <a:noFill/>
          </a:ln>
        </p:spPr>
      </p:pic>
      <p:sp>
        <p:nvSpPr>
          <p:cNvPr id="92" name="Google Shape;92;p3"/>
          <p:cNvSpPr txBox="1"/>
          <p:nvPr/>
        </p:nvSpPr>
        <p:spPr>
          <a:xfrm>
            <a:off x="500550" y="1035945"/>
            <a:ext cx="3646583" cy="307161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-3429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995CD3"/>
              </a:buClr>
              <a:buSzPts val="1800"/>
              <a:buFont typeface="Proxima Nova"/>
              <a:buChar char="●"/>
            </a:pPr>
            <a:r>
              <a:rPr b="0" i="0" lang="en-US" sz="1200" u="none" cap="none" strike="noStrike">
                <a:solidFill>
                  <a:srgbClr val="1D1C1D"/>
                </a:solidFill>
                <a:latin typeface="Proxima Nova"/>
                <a:ea typeface="Proxima Nova"/>
                <a:cs typeface="Proxima Nova"/>
                <a:sym typeface="Proxima Nova"/>
              </a:rPr>
              <a:t>Easily identify what Time Period fund information is available as of  </a:t>
            </a:r>
            <a:endParaRPr/>
          </a:p>
          <a:p>
            <a:pPr indent="-3429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995CD3"/>
              </a:buClr>
              <a:buSzPts val="1800"/>
              <a:buFont typeface="Proxima Nova"/>
              <a:buChar char="●"/>
            </a:pPr>
            <a:r>
              <a:rPr b="0" i="0" lang="en-US" sz="1200" u="none" cap="none" strike="noStrike">
                <a:solidFill>
                  <a:srgbClr val="1D1C1D"/>
                </a:solidFill>
                <a:latin typeface="Proxima Nova"/>
                <a:ea typeface="Proxima Nova"/>
                <a:cs typeface="Proxima Nova"/>
                <a:sym typeface="Proxima Nova"/>
              </a:rPr>
              <a:t>Review internal notifications set by Balance Administrator  </a:t>
            </a:r>
            <a:endParaRPr/>
          </a:p>
          <a:p>
            <a:pPr indent="-3429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995CD3"/>
              </a:buClr>
              <a:buSzPts val="1800"/>
              <a:buFont typeface="Proxima Nova"/>
              <a:buChar char="●"/>
            </a:pPr>
            <a:r>
              <a:rPr b="0" i="0" lang="en-US" sz="1200" u="none" cap="none" strike="noStrike">
                <a:solidFill>
                  <a:srgbClr val="1D1C1D"/>
                </a:solidFill>
                <a:latin typeface="Proxima Nova"/>
                <a:ea typeface="Proxima Nova"/>
                <a:cs typeface="Proxima Nova"/>
                <a:sym typeface="Proxima Nova"/>
              </a:rPr>
              <a:t>Easily Communicate Total $ Value of Funds Managing and fund health </a:t>
            </a:r>
            <a:endParaRPr b="0" i="1" sz="1200" u="none" cap="none" strike="noStrike">
              <a:solidFill>
                <a:srgbClr val="1D1C1D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indent="-3429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995CD3"/>
              </a:buClr>
              <a:buSzPts val="1800"/>
              <a:buFont typeface="Proxima Nova"/>
              <a:buChar char="●"/>
            </a:pPr>
            <a:r>
              <a:rPr b="0" i="0" lang="en-US" sz="1200" u="none" cap="none" strike="noStrike">
                <a:solidFill>
                  <a:srgbClr val="1D1C1D"/>
                </a:solidFill>
                <a:latin typeface="Proxima Nova"/>
                <a:ea typeface="Proxima Nova"/>
                <a:cs typeface="Proxima Nova"/>
                <a:sym typeface="Proxima Nova"/>
              </a:rPr>
              <a:t>Transparency into Total # Funds Managing (including both Endowment and Expendable Funds) </a:t>
            </a:r>
            <a:endParaRPr/>
          </a:p>
          <a:p>
            <a:pPr indent="-3429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995CD3"/>
              </a:buClr>
              <a:buSzPts val="1800"/>
              <a:buFont typeface="Proxima Nova"/>
              <a:buChar char="●"/>
            </a:pPr>
            <a:r>
              <a:rPr b="0" i="0" lang="en-US" sz="1200" u="none" cap="none" strike="noStrike">
                <a:solidFill>
                  <a:srgbClr val="1D1C1D"/>
                </a:solidFill>
                <a:latin typeface="Proxima Nova"/>
                <a:ea typeface="Proxima Nova"/>
                <a:cs typeface="Proxima Nova"/>
                <a:sym typeface="Proxima Nova"/>
              </a:rPr>
              <a:t>Coming Soon: Ability to access internal guidelines, procedures; # Funds not yet seasoned (with drill down into terms) </a:t>
            </a:r>
            <a:endParaRPr/>
          </a:p>
          <a:p>
            <a:pPr indent="-196850" lvl="0" marL="2857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196850" lvl="0" marL="2857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2"/>
          <p:cNvSpPr txBox="1"/>
          <p:nvPr>
            <p:ph type="title"/>
          </p:nvPr>
        </p:nvSpPr>
        <p:spPr>
          <a:xfrm>
            <a:off x="500550" y="317250"/>
            <a:ext cx="8064300" cy="61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B3B3B"/>
              </a:buClr>
              <a:buSzPts val="2800"/>
              <a:buFont typeface="Fraunces ExtraBold"/>
              <a:buNone/>
            </a:pPr>
            <a:r>
              <a:rPr lang="en-US"/>
              <a:t>Endowment Funds </a:t>
            </a:r>
            <a:endParaRPr/>
          </a:p>
        </p:txBody>
      </p:sp>
      <p:pic>
        <p:nvPicPr>
          <p:cNvPr id="98" name="Google Shape;98;p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203492" y="2412761"/>
            <a:ext cx="5517076" cy="2165504"/>
          </a:xfrm>
          <a:prstGeom prst="rect">
            <a:avLst/>
          </a:prstGeom>
          <a:noFill/>
          <a:ln>
            <a:noFill/>
          </a:ln>
        </p:spPr>
      </p:pic>
      <p:sp>
        <p:nvSpPr>
          <p:cNvPr id="99" name="Google Shape;99;p2"/>
          <p:cNvSpPr txBox="1"/>
          <p:nvPr/>
        </p:nvSpPr>
        <p:spPr>
          <a:xfrm>
            <a:off x="423432" y="1513485"/>
            <a:ext cx="2562139" cy="285616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-3429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995CD3"/>
              </a:buClr>
              <a:buSzPts val="1800"/>
              <a:buFont typeface="Proxima Nova"/>
              <a:buChar char="●"/>
            </a:pPr>
            <a:r>
              <a:rPr b="0" i="0" lang="en-US" sz="1200" u="none" cap="none" strike="noStrike">
                <a:solidFill>
                  <a:srgbClr val="1D1C1D"/>
                </a:solidFill>
                <a:latin typeface="Proxima Nova"/>
                <a:ea typeface="Proxima Nova"/>
                <a:cs typeface="Proxima Nova"/>
                <a:sym typeface="Proxima Nova"/>
              </a:rPr>
              <a:t>Easily view and access the specific funds responsible for administering  </a:t>
            </a:r>
            <a:endParaRPr/>
          </a:p>
          <a:p>
            <a:pPr indent="-3429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995CD3"/>
              </a:buClr>
              <a:buSzPts val="1800"/>
              <a:buFont typeface="Proxima Nova"/>
              <a:buChar char="●"/>
            </a:pPr>
            <a:r>
              <a:rPr b="0" i="0" lang="en-US" sz="1200" u="none" cap="none" strike="noStrike">
                <a:solidFill>
                  <a:srgbClr val="1D1C1D"/>
                </a:solidFill>
                <a:latin typeface="Proxima Nova"/>
                <a:ea typeface="Proxima Nova"/>
                <a:cs typeface="Proxima Nova"/>
                <a:sym typeface="Proxima Nova"/>
              </a:rPr>
              <a:t>How is the overall health of the funds? Export the data for analysis </a:t>
            </a:r>
            <a:endParaRPr/>
          </a:p>
          <a:p>
            <a:pPr indent="-3429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995CD3"/>
              </a:buClr>
              <a:buSzPts val="1800"/>
              <a:buFont typeface="Proxima Nova"/>
              <a:buChar char="●"/>
            </a:pPr>
            <a:r>
              <a:rPr b="0" i="0" lang="en-US" sz="1200" u="none" cap="none" strike="noStrike">
                <a:solidFill>
                  <a:srgbClr val="1D1C1D"/>
                </a:solidFill>
                <a:latin typeface="Proxima Nova"/>
                <a:ea typeface="Proxima Nova"/>
                <a:cs typeface="Proxima Nova"/>
                <a:sym typeface="Proxima Nova"/>
              </a:rPr>
              <a:t>What is the spending payout distribution year to date? </a:t>
            </a:r>
            <a:endParaRPr b="0" i="1" sz="1200" u="none" cap="none" strike="noStrike">
              <a:solidFill>
                <a:srgbClr val="1D1C1D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indent="-3429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995CD3"/>
              </a:buClr>
              <a:buSzPts val="1800"/>
              <a:buFont typeface="Proxima Nova"/>
              <a:buChar char="●"/>
            </a:pPr>
            <a:r>
              <a:rPr b="0" i="0" lang="en-US" sz="1200" u="none" cap="none" strike="noStrike">
                <a:solidFill>
                  <a:srgbClr val="1D1C1D"/>
                </a:solidFill>
                <a:latin typeface="Proxima Nova"/>
                <a:ea typeface="Proxima Nova"/>
                <a:cs typeface="Proxima Nova"/>
                <a:sym typeface="Proxima Nova"/>
              </a:rPr>
              <a:t>Easily drill into an endowment fund and any corresponding expendable fund for detail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196850" lvl="0" marL="2857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00" name="Google Shape;100;p2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392396" y="1044037"/>
            <a:ext cx="3372242" cy="189753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4"/>
          <p:cNvSpPr txBox="1"/>
          <p:nvPr>
            <p:ph type="title"/>
          </p:nvPr>
        </p:nvSpPr>
        <p:spPr>
          <a:xfrm>
            <a:off x="500550" y="317250"/>
            <a:ext cx="8064300" cy="61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B3B3B"/>
              </a:buClr>
              <a:buSzPts val="2800"/>
              <a:buFont typeface="Fraunces ExtraBold"/>
              <a:buNone/>
            </a:pPr>
            <a:r>
              <a:rPr lang="en-US"/>
              <a:t>Expendable Funds </a:t>
            </a:r>
            <a:endParaRPr/>
          </a:p>
        </p:txBody>
      </p:sp>
      <p:sp>
        <p:nvSpPr>
          <p:cNvPr id="106" name="Google Shape;106;p4"/>
          <p:cNvSpPr txBox="1"/>
          <p:nvPr/>
        </p:nvSpPr>
        <p:spPr>
          <a:xfrm>
            <a:off x="423432" y="1513485"/>
            <a:ext cx="2562139" cy="263277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-3429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995CD3"/>
              </a:buClr>
              <a:buSzPts val="1800"/>
              <a:buFont typeface="Proxima Nova"/>
              <a:buChar char="●"/>
            </a:pPr>
            <a:r>
              <a:rPr b="0" i="0" lang="en-US" sz="1200" u="none" cap="none" strike="noStrike">
                <a:solidFill>
                  <a:srgbClr val="1D1C1D"/>
                </a:solidFill>
                <a:latin typeface="Proxima Nova"/>
                <a:ea typeface="Proxima Nova"/>
                <a:cs typeface="Proxima Nova"/>
                <a:sym typeface="Proxima Nova"/>
              </a:rPr>
              <a:t>Easily view and access the specific funds responsible for administering</a:t>
            </a:r>
            <a:endParaRPr/>
          </a:p>
          <a:p>
            <a:pPr indent="-3429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995CD3"/>
              </a:buClr>
              <a:buSzPts val="1800"/>
              <a:buFont typeface="Proxima Nova"/>
              <a:buChar char="●"/>
            </a:pPr>
            <a:r>
              <a:rPr b="0" i="0" lang="en-US" sz="1200" u="none" cap="none" strike="noStrike">
                <a:solidFill>
                  <a:srgbClr val="1D1C1D"/>
                </a:solidFill>
                <a:latin typeface="Proxima Nova"/>
                <a:ea typeface="Proxima Nova"/>
                <a:cs typeface="Proxima Nova"/>
                <a:sym typeface="Proxima Nova"/>
              </a:rPr>
              <a:t>What are available balances year to date? </a:t>
            </a:r>
            <a:endParaRPr/>
          </a:p>
          <a:p>
            <a:pPr indent="-3429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995CD3"/>
              </a:buClr>
              <a:buSzPts val="1800"/>
              <a:buFont typeface="Proxima Nova"/>
              <a:buChar char="●"/>
            </a:pPr>
            <a:r>
              <a:rPr b="0" i="0" lang="en-US" sz="1200" u="none" cap="none" strike="noStrike">
                <a:solidFill>
                  <a:srgbClr val="1D1C1D"/>
                </a:solidFill>
                <a:latin typeface="Proxima Nova"/>
                <a:ea typeface="Proxima Nova"/>
                <a:cs typeface="Proxima Nova"/>
                <a:sym typeface="Proxima Nova"/>
              </a:rPr>
              <a:t>What spending activity has occurred vs. gifts vs. endowment payout revenue? </a:t>
            </a:r>
            <a:endParaRPr b="0" i="1" sz="1200" u="none" cap="none" strike="noStrike">
              <a:solidFill>
                <a:srgbClr val="1D1C1D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indent="-3429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995CD3"/>
              </a:buClr>
              <a:buSzPts val="1800"/>
              <a:buFont typeface="Proxima Nova"/>
              <a:buChar char="●"/>
            </a:pPr>
            <a:r>
              <a:rPr b="0" i="1" lang="en-US" sz="1200" u="none" cap="none" strike="noStrike">
                <a:solidFill>
                  <a:srgbClr val="1D1C1D"/>
                </a:solidFill>
                <a:latin typeface="Proxima Nova"/>
                <a:ea typeface="Proxima Nova"/>
                <a:cs typeface="Proxima Nova"/>
                <a:sym typeface="Proxima Nova"/>
              </a:rPr>
              <a:t>Click into detail, click to endowment fund, see purpose with activity detail.</a:t>
            </a:r>
            <a:endParaRPr b="0" i="0" sz="1200" u="none" cap="none" strike="noStrike">
              <a:solidFill>
                <a:srgbClr val="1D1C1D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pic>
        <p:nvPicPr>
          <p:cNvPr id="107" name="Google Shape;107;p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985571" y="2571750"/>
            <a:ext cx="5517057" cy="215197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8" name="Google Shape;108;p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949594" y="934050"/>
            <a:ext cx="4194406" cy="215015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9"/>
          <p:cNvSpPr txBox="1"/>
          <p:nvPr>
            <p:ph type="title"/>
          </p:nvPr>
        </p:nvSpPr>
        <p:spPr>
          <a:xfrm>
            <a:off x="500550" y="317250"/>
            <a:ext cx="8064300" cy="61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B3B3B"/>
              </a:buClr>
              <a:buSzPts val="2800"/>
              <a:buFont typeface="Fraunces ExtraBold"/>
              <a:buNone/>
            </a:pPr>
            <a:r>
              <a:rPr lang="en-US"/>
              <a:t>Reporting</a:t>
            </a:r>
            <a:endParaRPr/>
          </a:p>
        </p:txBody>
      </p:sp>
      <p:sp>
        <p:nvSpPr>
          <p:cNvPr id="114" name="Google Shape;114;p9"/>
          <p:cNvSpPr txBox="1"/>
          <p:nvPr/>
        </p:nvSpPr>
        <p:spPr>
          <a:xfrm>
            <a:off x="423432" y="1513485"/>
            <a:ext cx="2562139" cy="157094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-2286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995CD3"/>
              </a:buClr>
              <a:buSzPts val="1800"/>
              <a:buFont typeface="Proxima Nova"/>
              <a:buNone/>
            </a:pPr>
            <a:r>
              <a:t/>
            </a:r>
            <a:endParaRPr b="0" i="0" sz="1200" u="none" cap="none" strike="noStrike">
              <a:solidFill>
                <a:srgbClr val="1D1C1D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indent="-3429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995CD3"/>
              </a:buClr>
              <a:buSzPts val="1800"/>
              <a:buFont typeface="Proxima Nova"/>
              <a:buChar char="●"/>
            </a:pPr>
            <a:r>
              <a:rPr b="0" i="0" lang="en-US" sz="1200" u="none" cap="none" strike="noStrike">
                <a:solidFill>
                  <a:srgbClr val="1D1C1D"/>
                </a:solidFill>
                <a:latin typeface="Proxima Nova"/>
                <a:ea typeface="Proxima Nova"/>
                <a:cs typeface="Proxima Nova"/>
                <a:sym typeface="Proxima Nova"/>
              </a:rPr>
              <a:t>Find Specific Reports Turned on by your Organization’s Administrator</a:t>
            </a:r>
            <a:endParaRPr/>
          </a:p>
          <a:p>
            <a:pPr indent="-3429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995CD3"/>
              </a:buClr>
              <a:buSzPts val="1800"/>
              <a:buFont typeface="Proxima Nova"/>
              <a:buChar char="●"/>
            </a:pPr>
            <a:r>
              <a:rPr b="0" i="0" lang="en-US" sz="1200" u="none" cap="none" strike="noStrike">
                <a:solidFill>
                  <a:srgbClr val="1D1C1D"/>
                </a:solidFill>
                <a:latin typeface="Proxima Nova"/>
                <a:ea typeface="Proxima Nova"/>
                <a:cs typeface="Proxima Nova"/>
                <a:sym typeface="Proxima Nova"/>
              </a:rPr>
              <a:t>Reporting restricted by user access to funds </a:t>
            </a:r>
            <a:endParaRPr/>
          </a:p>
          <a:p>
            <a:pPr indent="0" lvl="0" marL="1143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1" sz="1200" u="none" cap="none" strike="noStrike">
              <a:solidFill>
                <a:srgbClr val="1D1C1D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pic>
        <p:nvPicPr>
          <p:cNvPr id="115" name="Google Shape;115;p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841865" y="1513485"/>
            <a:ext cx="5000478" cy="234659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5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74074"/>
              <a:buNone/>
            </a:pPr>
            <a:r>
              <a:rPr b="1" lang="en-US">
                <a:latin typeface="Fraunces ExtraBold"/>
                <a:ea typeface="Fraunces ExtraBold"/>
                <a:cs typeface="Fraunces ExtraBold"/>
                <a:sym typeface="Fraunces ExtraBold"/>
              </a:rPr>
              <a:t>What is the setup for new role?</a:t>
            </a:r>
            <a:endParaRPr b="1">
              <a:latin typeface="Fraunces ExtraBold"/>
              <a:ea typeface="Fraunces ExtraBold"/>
              <a:cs typeface="Fraunces ExtraBold"/>
              <a:sym typeface="Fraunces ExtraBold"/>
            </a:endParaRPr>
          </a:p>
        </p:txBody>
      </p:sp>
      <p:sp>
        <p:nvSpPr>
          <p:cNvPr id="121" name="Google Shape;121;p5"/>
          <p:cNvSpPr txBox="1"/>
          <p:nvPr>
            <p:ph idx="2" type="body"/>
          </p:nvPr>
        </p:nvSpPr>
        <p:spPr>
          <a:xfrm>
            <a:off x="5448775" y="724075"/>
            <a:ext cx="3442500" cy="369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 fontScale="85000" lnSpcReduction="10000"/>
          </a:bodyPr>
          <a:lstStyle/>
          <a:p>
            <a:pPr indent="0" lvl="0" marL="1143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ct val="117647"/>
              <a:buNone/>
            </a:pPr>
            <a:r>
              <a:t/>
            </a:r>
            <a:endParaRPr/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ct val="117647"/>
              <a:buChar char="●"/>
            </a:pPr>
            <a:r>
              <a:rPr lang="en-US"/>
              <a:t>Contact Support to Turn On this Role</a:t>
            </a:r>
            <a:endParaRPr i="1"/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ct val="117647"/>
              <a:buChar char="●"/>
            </a:pPr>
            <a:r>
              <a:rPr i="1" lang="en-US"/>
              <a:t>Role is available as an option when creating and editing a user </a:t>
            </a:r>
            <a:endParaRPr/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ct val="117647"/>
              <a:buChar char="●"/>
            </a:pPr>
            <a:r>
              <a:rPr lang="en-US"/>
              <a:t>Administrator is able to</a:t>
            </a:r>
            <a:endParaRPr/>
          </a:p>
          <a:p>
            <a:pPr indent="-3175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ct val="117647"/>
              <a:buChar char="○"/>
            </a:pPr>
            <a:r>
              <a:rPr lang="en-US"/>
              <a:t>Impersonate Fund Reporting Role User </a:t>
            </a:r>
            <a:endParaRPr/>
          </a:p>
          <a:p>
            <a:pPr indent="-3175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ct val="117647"/>
              <a:buChar char="○"/>
            </a:pPr>
            <a:r>
              <a:rPr lang="en-US"/>
              <a:t>Enable Reports Available to Role, Set Dates available for fund data</a:t>
            </a:r>
            <a:endParaRPr/>
          </a:p>
          <a:p>
            <a:pPr indent="-3175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ct val="117647"/>
              <a:buChar char="○"/>
            </a:pPr>
            <a:r>
              <a:rPr lang="en-US"/>
              <a:t>Manage Home Page notifications</a:t>
            </a:r>
            <a:endParaRPr/>
          </a:p>
          <a:p>
            <a:pPr indent="-3175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ct val="117647"/>
              <a:buChar char="○"/>
            </a:pPr>
            <a:r>
              <a:rPr lang="en-US"/>
              <a:t>Setup contact information for users to reach out with questions </a:t>
            </a:r>
            <a:endParaRPr/>
          </a:p>
        </p:txBody>
      </p:sp>
      <p:pic>
        <p:nvPicPr>
          <p:cNvPr id="122" name="Google Shape;122;p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800676" y="894286"/>
            <a:ext cx="1542625" cy="230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10"/>
          <p:cNvSpPr txBox="1"/>
          <p:nvPr>
            <p:ph type="title"/>
          </p:nvPr>
        </p:nvSpPr>
        <p:spPr>
          <a:xfrm>
            <a:off x="500550" y="317250"/>
            <a:ext cx="8064300" cy="61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B3B3B"/>
              </a:buClr>
              <a:buSzPts val="2800"/>
              <a:buFont typeface="Fraunces ExtraBold"/>
              <a:buNone/>
            </a:pPr>
            <a:r>
              <a:rPr lang="en-US"/>
              <a:t>User Role Setup</a:t>
            </a:r>
            <a:endParaRPr/>
          </a:p>
        </p:txBody>
      </p:sp>
      <p:pic>
        <p:nvPicPr>
          <p:cNvPr id="128" name="Google Shape;128;p1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439797" y="1324166"/>
            <a:ext cx="4346900" cy="2856372"/>
          </a:xfrm>
          <a:prstGeom prst="rect">
            <a:avLst/>
          </a:prstGeom>
          <a:noFill/>
          <a:ln>
            <a:noFill/>
          </a:ln>
        </p:spPr>
      </p:pic>
      <p:pic>
        <p:nvPicPr>
          <p:cNvPr id="129" name="Google Shape;129;p1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25100" y="1114846"/>
            <a:ext cx="4119627" cy="199140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EverTrue Brand Refresh - Theme">
  <a:themeElements>
    <a:clrScheme name="Simple Light">
      <a:dk1>
        <a:srgbClr val="242436"/>
      </a:dk1>
      <a:lt1>
        <a:srgbClr val="FFFFFF"/>
      </a:lt1>
      <a:dk2>
        <a:srgbClr val="3B3B3B"/>
      </a:dk2>
      <a:lt2>
        <a:srgbClr val="F7E9DB"/>
      </a:lt2>
      <a:accent1>
        <a:srgbClr val="242436"/>
      </a:accent1>
      <a:accent2>
        <a:srgbClr val="3048E9"/>
      </a:accent2>
      <a:accent3>
        <a:srgbClr val="FF946B"/>
      </a:accent3>
      <a:accent4>
        <a:srgbClr val="995CD3"/>
      </a:accent4>
      <a:accent5>
        <a:srgbClr val="5FCEBE"/>
      </a:accent5>
      <a:accent6>
        <a:srgbClr val="F7E9DB"/>
      </a:accent6>
      <a:hlink>
        <a:srgbClr val="995CD3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/>
</file>