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12"/>
  </p:notesMasterIdLst>
  <p:sldIdLst>
    <p:sldId id="256" r:id="rId2"/>
    <p:sldId id="258" r:id="rId3"/>
    <p:sldId id="259" r:id="rId4"/>
    <p:sldId id="260" r:id="rId5"/>
    <p:sldId id="261" r:id="rId6"/>
    <p:sldId id="262" r:id="rId7"/>
    <p:sldId id="263" r:id="rId8"/>
    <p:sldId id="264" r:id="rId9"/>
    <p:sldId id="265" r:id="rId10"/>
    <p:sldId id="266" r:id="rId11"/>
  </p:sldIdLst>
  <p:sldSz cx="9144000" cy="5143500" type="screen16x9"/>
  <p:notesSz cx="6858000" cy="9144000"/>
  <p:embeddedFontLst>
    <p:embeddedFont>
      <p:font typeface="Fraunces" panose="020B0604020202020204" charset="0"/>
      <p:regular r:id="rId13"/>
      <p:bold r:id="rId14"/>
      <p:italic r:id="rId15"/>
      <p:boldItalic r:id="rId16"/>
    </p:embeddedFont>
    <p:embeddedFont>
      <p:font typeface="Fraunces Black" panose="020B0604020202020204" charset="0"/>
      <p:bold r:id="rId17"/>
      <p:boldItalic r:id="rId18"/>
    </p:embeddedFont>
    <p:embeddedFont>
      <p:font typeface="Fraunces ExtraBold" panose="020B0604020202020204" charset="0"/>
      <p:bold r:id="rId19"/>
      <p:boldItalic r:id="rId20"/>
    </p:embeddedFont>
    <p:embeddedFont>
      <p:font typeface="Proxima Nova" panose="020B0604020202020204"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guide id="3" orient="horz" pos="63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6" d="100"/>
          <a:sy n="136" d="100"/>
        </p:scale>
        <p:origin x="894" y="120"/>
      </p:cViewPr>
      <p:guideLst>
        <p:guide orient="horz" pos="1620"/>
        <p:guide pos="2880"/>
        <p:guide orient="horz" pos="63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font" Target="fonts/font11.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73d00a0373_0_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73d00a0373_0_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2e7d29f68ae_0_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2e7d29f68ae_0_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73d00a0373_0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273d00a0373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273d00a0373_0_6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273d00a0373_0_6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2e75eaa4ede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2e75eaa4ede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2e75eaa4ede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2e75eaa4ede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e75eaa4ede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2e75eaa4ede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g2e762cd2b3d_0_1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9" name="Google Shape;159;g2e762cd2b3d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2e7d29f68ae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2e7d29f68a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2e762cd2b3d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3" name="Google Shape;173;g2e762cd2b3d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0.png"/><Relationship Id="rId7"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9.png"/><Relationship Id="rId7"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7.png"/><Relationship Id="rId5" Type="http://schemas.openxmlformats.org/officeDocument/2006/relationships/image" Target="../media/image1.png"/><Relationship Id="rId4" Type="http://schemas.openxmlformats.org/officeDocument/2006/relationships/image" Target="../media/image16.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20.png"/><Relationship Id="rId7"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7.png"/><Relationship Id="rId5" Type="http://schemas.openxmlformats.org/officeDocument/2006/relationships/image" Target="../media/image1.png"/><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1.png"/><Relationship Id="rId7" Type="http://schemas.openxmlformats.org/officeDocument/2006/relationships/image" Target="../media/image18.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19.png"/><Relationship Id="rId5" Type="http://schemas.openxmlformats.org/officeDocument/2006/relationships/image" Target="../media/image23.png"/><Relationship Id="rId4" Type="http://schemas.openxmlformats.org/officeDocument/2006/relationships/image" Target="../media/image22.pn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554800" y="4918338"/>
            <a:ext cx="548700" cy="1899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Slide: Off-Black">
  <p:cSld name="SECTION_HEADER_1_1_1_1_1">
    <p:spTree>
      <p:nvGrpSpPr>
        <p:cNvPr id="1" name="Shape 88"/>
        <p:cNvGrpSpPr/>
        <p:nvPr/>
      </p:nvGrpSpPr>
      <p:grpSpPr>
        <a:xfrm>
          <a:off x="0" y="0"/>
          <a:ext cx="0" cy="0"/>
          <a:chOff x="0" y="0"/>
          <a:chExt cx="0" cy="0"/>
        </a:xfrm>
      </p:grpSpPr>
      <p:sp>
        <p:nvSpPr>
          <p:cNvPr id="89" name="Google Shape;89;p11"/>
          <p:cNvSpPr/>
          <p:nvPr/>
        </p:nvSpPr>
        <p:spPr>
          <a:xfrm>
            <a:off x="-31025" y="-23275"/>
            <a:ext cx="9224100" cy="5229000"/>
          </a:xfrm>
          <a:prstGeom prst="rect">
            <a:avLst/>
          </a:prstGeom>
          <a:solidFill>
            <a:srgbClr val="2424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242436"/>
              </a:solidFill>
            </a:endParaRPr>
          </a:p>
        </p:txBody>
      </p:sp>
      <p:sp>
        <p:nvSpPr>
          <p:cNvPr id="90" name="Google Shape;90;p11"/>
          <p:cNvSpPr txBox="1">
            <a:spLocks noGrp="1"/>
          </p:cNvSpPr>
          <p:nvPr>
            <p:ph type="sldNum" idx="12"/>
          </p:nvPr>
        </p:nvSpPr>
        <p:spPr>
          <a:xfrm>
            <a:off x="8554800" y="4918338"/>
            <a:ext cx="548700" cy="1899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91" name="Google Shape;91;p11"/>
          <p:cNvPicPr preferRelativeResize="0"/>
          <p:nvPr/>
        </p:nvPicPr>
        <p:blipFill>
          <a:blip r:embed="rId2">
            <a:alphaModFix/>
          </a:blip>
          <a:stretch>
            <a:fillRect/>
          </a:stretch>
        </p:blipFill>
        <p:spPr>
          <a:xfrm>
            <a:off x="4155940" y="4917288"/>
            <a:ext cx="832102" cy="192024"/>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92"/>
        <p:cNvGrpSpPr/>
        <p:nvPr/>
      </p:nvGrpSpPr>
      <p:grpSpPr>
        <a:xfrm>
          <a:off x="0" y="0"/>
          <a:ext cx="0" cy="0"/>
          <a:chOff x="0" y="0"/>
          <a:chExt cx="0" cy="0"/>
        </a:xfrm>
      </p:grpSpPr>
      <p:sp>
        <p:nvSpPr>
          <p:cNvPr id="93" name="Google Shape;93;p12"/>
          <p:cNvSpPr/>
          <p:nvPr/>
        </p:nvSpPr>
        <p:spPr>
          <a:xfrm>
            <a:off x="5196175" y="-125"/>
            <a:ext cx="3947700" cy="5143500"/>
          </a:xfrm>
          <a:prstGeom prst="rect">
            <a:avLst/>
          </a:prstGeom>
          <a:solidFill>
            <a:srgbClr val="F7E9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2"/>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95" name="Google Shape;95;p12"/>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96" name="Google Shape;96;p12"/>
          <p:cNvSpPr txBox="1">
            <a:spLocks noGrp="1"/>
          </p:cNvSpPr>
          <p:nvPr>
            <p:ph type="body" idx="2"/>
          </p:nvPr>
        </p:nvSpPr>
        <p:spPr>
          <a:xfrm>
            <a:off x="5448775" y="724075"/>
            <a:ext cx="34425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97" name="Google Shape;97;p12"/>
          <p:cNvSpPr txBox="1">
            <a:spLocks noGrp="1"/>
          </p:cNvSpPr>
          <p:nvPr>
            <p:ph type="sldNum" idx="12"/>
          </p:nvPr>
        </p:nvSpPr>
        <p:spPr>
          <a:xfrm>
            <a:off x="8554800" y="4918338"/>
            <a:ext cx="548700" cy="1899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8"/>
        <p:cNvGrpSpPr/>
        <p:nvPr/>
      </p:nvGrpSpPr>
      <p:grpSpPr>
        <a:xfrm>
          <a:off x="0" y="0"/>
          <a:ext cx="0" cy="0"/>
          <a:chOff x="0" y="0"/>
          <a:chExt cx="0" cy="0"/>
        </a:xfrm>
      </p:grpSpPr>
      <p:sp>
        <p:nvSpPr>
          <p:cNvPr id="99" name="Google Shape;99;p13"/>
          <p:cNvSpPr txBox="1">
            <a:spLocks noGrp="1"/>
          </p:cNvSpPr>
          <p:nvPr>
            <p:ph type="sldNum" idx="12"/>
          </p:nvPr>
        </p:nvSpPr>
        <p:spPr>
          <a:xfrm>
            <a:off x="8554800" y="4918338"/>
            <a:ext cx="548700" cy="1899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p:cSld name="TITLE_AND_BODY_1">
    <p:spTree>
      <p:nvGrpSpPr>
        <p:cNvPr id="1" name="Shape 100"/>
        <p:cNvGrpSpPr/>
        <p:nvPr/>
      </p:nvGrpSpPr>
      <p:grpSpPr>
        <a:xfrm>
          <a:off x="0" y="0"/>
          <a:ext cx="0" cy="0"/>
          <a:chOff x="0" y="0"/>
          <a:chExt cx="0" cy="0"/>
        </a:xfrm>
      </p:grpSpPr>
      <p:sp>
        <p:nvSpPr>
          <p:cNvPr id="101" name="Google Shape;101;p14"/>
          <p:cNvSpPr txBox="1">
            <a:spLocks noGrp="1"/>
          </p:cNvSpPr>
          <p:nvPr>
            <p:ph type="sldNum" idx="12"/>
          </p:nvPr>
        </p:nvSpPr>
        <p:spPr>
          <a:xfrm>
            <a:off x="8472450" y="4955345"/>
            <a:ext cx="548700" cy="153000"/>
          </a:xfrm>
          <a:prstGeom prst="rect">
            <a:avLst/>
          </a:prstGeom>
        </p:spPr>
        <p:txBody>
          <a:bodyPr spcFirstLastPara="1" wrap="square" lIns="91425" tIns="91425" rIns="91425" bIns="91425" anchor="ctr" anchorCtr="0">
            <a:noAutofit/>
          </a:bodyPr>
          <a:lstStyle>
            <a:lvl1pPr lvl="0" algn="r" rtl="0">
              <a:buNone/>
              <a:defRPr sz="700">
                <a:solidFill>
                  <a:srgbClr val="999999"/>
                </a:solidFill>
                <a:latin typeface="Proxima Nova"/>
                <a:ea typeface="Proxima Nova"/>
                <a:cs typeface="Proxima Nova"/>
                <a:sym typeface="Proxima Nova"/>
              </a:defRPr>
            </a:lvl1pPr>
            <a:lvl2pPr lvl="1" algn="r" rtl="0">
              <a:buNone/>
              <a:defRPr sz="700">
                <a:solidFill>
                  <a:srgbClr val="999999"/>
                </a:solidFill>
                <a:latin typeface="Proxima Nova"/>
                <a:ea typeface="Proxima Nova"/>
                <a:cs typeface="Proxima Nova"/>
                <a:sym typeface="Proxima Nova"/>
              </a:defRPr>
            </a:lvl2pPr>
            <a:lvl3pPr lvl="2" algn="r" rtl="0">
              <a:buNone/>
              <a:defRPr sz="700">
                <a:solidFill>
                  <a:srgbClr val="999999"/>
                </a:solidFill>
                <a:latin typeface="Proxima Nova"/>
                <a:ea typeface="Proxima Nova"/>
                <a:cs typeface="Proxima Nova"/>
                <a:sym typeface="Proxima Nova"/>
              </a:defRPr>
            </a:lvl3pPr>
            <a:lvl4pPr lvl="3" algn="r" rtl="0">
              <a:buNone/>
              <a:defRPr sz="700">
                <a:solidFill>
                  <a:srgbClr val="999999"/>
                </a:solidFill>
                <a:latin typeface="Proxima Nova"/>
                <a:ea typeface="Proxima Nova"/>
                <a:cs typeface="Proxima Nova"/>
                <a:sym typeface="Proxima Nova"/>
              </a:defRPr>
            </a:lvl4pPr>
            <a:lvl5pPr lvl="4" algn="r" rtl="0">
              <a:buNone/>
              <a:defRPr sz="700">
                <a:solidFill>
                  <a:srgbClr val="999999"/>
                </a:solidFill>
                <a:latin typeface="Proxima Nova"/>
                <a:ea typeface="Proxima Nova"/>
                <a:cs typeface="Proxima Nova"/>
                <a:sym typeface="Proxima Nova"/>
              </a:defRPr>
            </a:lvl5pPr>
            <a:lvl6pPr lvl="5" algn="r" rtl="0">
              <a:buNone/>
              <a:defRPr sz="700">
                <a:solidFill>
                  <a:srgbClr val="999999"/>
                </a:solidFill>
                <a:latin typeface="Proxima Nova"/>
                <a:ea typeface="Proxima Nova"/>
                <a:cs typeface="Proxima Nova"/>
                <a:sym typeface="Proxima Nova"/>
              </a:defRPr>
            </a:lvl6pPr>
            <a:lvl7pPr lvl="6" algn="r" rtl="0">
              <a:buNone/>
              <a:defRPr sz="700">
                <a:solidFill>
                  <a:srgbClr val="999999"/>
                </a:solidFill>
                <a:latin typeface="Proxima Nova"/>
                <a:ea typeface="Proxima Nova"/>
                <a:cs typeface="Proxima Nova"/>
                <a:sym typeface="Proxima Nova"/>
              </a:defRPr>
            </a:lvl7pPr>
            <a:lvl8pPr lvl="7" algn="r" rtl="0">
              <a:buNone/>
              <a:defRPr sz="700">
                <a:solidFill>
                  <a:srgbClr val="999999"/>
                </a:solidFill>
                <a:latin typeface="Proxima Nova"/>
                <a:ea typeface="Proxima Nova"/>
                <a:cs typeface="Proxima Nova"/>
                <a:sym typeface="Proxima Nova"/>
              </a:defRPr>
            </a:lvl8pPr>
            <a:lvl9pPr lvl="8" algn="r" rtl="0">
              <a:buNone/>
              <a:defRPr sz="700">
                <a:solidFill>
                  <a:srgbClr val="999999"/>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
        <p:nvSpPr>
          <p:cNvPr id="102" name="Google Shape;102;p14"/>
          <p:cNvSpPr txBox="1">
            <a:spLocks noGrp="1"/>
          </p:cNvSpPr>
          <p:nvPr>
            <p:ph type="title"/>
          </p:nvPr>
        </p:nvSpPr>
        <p:spPr>
          <a:xfrm>
            <a:off x="500550" y="317250"/>
            <a:ext cx="8064300" cy="6168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rgbClr val="3B3B3B"/>
              </a:buClr>
              <a:buSzPts val="2800"/>
              <a:buFont typeface="Fraunces ExtraBold"/>
              <a:buNone/>
              <a:defRPr b="0">
                <a:solidFill>
                  <a:srgbClr val="3B3B3B"/>
                </a:solidFill>
                <a:latin typeface="Fraunces ExtraBold"/>
                <a:ea typeface="Fraunces ExtraBold"/>
                <a:cs typeface="Fraunces ExtraBold"/>
                <a:sym typeface="Fraunces ExtraBold"/>
              </a:defRPr>
            </a:lvl1pPr>
            <a:lvl2pPr lvl="1" rtl="0">
              <a:spcBef>
                <a:spcPts val="0"/>
              </a:spcBef>
              <a:spcAft>
                <a:spcPts val="0"/>
              </a:spcAft>
              <a:buClr>
                <a:srgbClr val="10465A"/>
              </a:buClr>
              <a:buSzPts val="2800"/>
              <a:buNone/>
              <a:defRPr>
                <a:solidFill>
                  <a:srgbClr val="10465A"/>
                </a:solidFill>
              </a:defRPr>
            </a:lvl2pPr>
            <a:lvl3pPr lvl="2" rtl="0">
              <a:spcBef>
                <a:spcPts val="0"/>
              </a:spcBef>
              <a:spcAft>
                <a:spcPts val="0"/>
              </a:spcAft>
              <a:buClr>
                <a:srgbClr val="10465A"/>
              </a:buClr>
              <a:buSzPts val="2800"/>
              <a:buNone/>
              <a:defRPr>
                <a:solidFill>
                  <a:srgbClr val="10465A"/>
                </a:solidFill>
              </a:defRPr>
            </a:lvl3pPr>
            <a:lvl4pPr lvl="3" rtl="0">
              <a:spcBef>
                <a:spcPts val="0"/>
              </a:spcBef>
              <a:spcAft>
                <a:spcPts val="0"/>
              </a:spcAft>
              <a:buClr>
                <a:srgbClr val="10465A"/>
              </a:buClr>
              <a:buSzPts val="2800"/>
              <a:buNone/>
              <a:defRPr>
                <a:solidFill>
                  <a:srgbClr val="10465A"/>
                </a:solidFill>
              </a:defRPr>
            </a:lvl4pPr>
            <a:lvl5pPr lvl="4" rtl="0">
              <a:spcBef>
                <a:spcPts val="0"/>
              </a:spcBef>
              <a:spcAft>
                <a:spcPts val="0"/>
              </a:spcAft>
              <a:buClr>
                <a:srgbClr val="10465A"/>
              </a:buClr>
              <a:buSzPts val="2800"/>
              <a:buNone/>
              <a:defRPr>
                <a:solidFill>
                  <a:srgbClr val="10465A"/>
                </a:solidFill>
              </a:defRPr>
            </a:lvl5pPr>
            <a:lvl6pPr lvl="5" rtl="0">
              <a:spcBef>
                <a:spcPts val="0"/>
              </a:spcBef>
              <a:spcAft>
                <a:spcPts val="0"/>
              </a:spcAft>
              <a:buClr>
                <a:srgbClr val="10465A"/>
              </a:buClr>
              <a:buSzPts val="2800"/>
              <a:buNone/>
              <a:defRPr>
                <a:solidFill>
                  <a:srgbClr val="10465A"/>
                </a:solidFill>
              </a:defRPr>
            </a:lvl6pPr>
            <a:lvl7pPr lvl="6" rtl="0">
              <a:spcBef>
                <a:spcPts val="0"/>
              </a:spcBef>
              <a:spcAft>
                <a:spcPts val="0"/>
              </a:spcAft>
              <a:buClr>
                <a:srgbClr val="10465A"/>
              </a:buClr>
              <a:buSzPts val="2800"/>
              <a:buNone/>
              <a:defRPr>
                <a:solidFill>
                  <a:srgbClr val="10465A"/>
                </a:solidFill>
              </a:defRPr>
            </a:lvl7pPr>
            <a:lvl8pPr lvl="7" rtl="0">
              <a:spcBef>
                <a:spcPts val="0"/>
              </a:spcBef>
              <a:spcAft>
                <a:spcPts val="0"/>
              </a:spcAft>
              <a:buClr>
                <a:srgbClr val="10465A"/>
              </a:buClr>
              <a:buSzPts val="2800"/>
              <a:buNone/>
              <a:defRPr>
                <a:solidFill>
                  <a:srgbClr val="10465A"/>
                </a:solidFill>
              </a:defRPr>
            </a:lvl8pPr>
            <a:lvl9pPr lvl="8" rtl="0">
              <a:spcBef>
                <a:spcPts val="0"/>
              </a:spcBef>
              <a:spcAft>
                <a:spcPts val="0"/>
              </a:spcAft>
              <a:buClr>
                <a:srgbClr val="10465A"/>
              </a:buClr>
              <a:buSzPts val="2800"/>
              <a:buNone/>
              <a:defRPr>
                <a:solidFill>
                  <a:srgbClr val="10465A"/>
                </a:solidFill>
              </a:defRPr>
            </a:lvl9pPr>
          </a:lstStyle>
          <a:p>
            <a:endParaRPr/>
          </a:p>
        </p:txBody>
      </p:sp>
      <p:sp>
        <p:nvSpPr>
          <p:cNvPr id="103" name="Google Shape;103;p14"/>
          <p:cNvSpPr txBox="1"/>
          <p:nvPr/>
        </p:nvSpPr>
        <p:spPr>
          <a:xfrm>
            <a:off x="1244100" y="1223050"/>
            <a:ext cx="6655800" cy="431100"/>
          </a:xfrm>
          <a:prstGeom prst="rect">
            <a:avLst/>
          </a:prstGeom>
          <a:noFill/>
          <a:ln>
            <a:noFill/>
          </a:ln>
        </p:spPr>
        <p:txBody>
          <a:bodyPr spcFirstLastPara="1" wrap="square" lIns="91425" tIns="91425" rIns="91425" bIns="91425" anchor="t" anchorCtr="0">
            <a:spAutoFit/>
          </a:bodyPr>
          <a:lstStyle/>
          <a:p>
            <a:pPr marL="0" lvl="0" indent="0" algn="l" rtl="0">
              <a:lnSpc>
                <a:spcPct val="100000"/>
              </a:lnSpc>
              <a:spcBef>
                <a:spcPts val="0"/>
              </a:spcBef>
              <a:spcAft>
                <a:spcPts val="1000"/>
              </a:spcAft>
              <a:buNone/>
            </a:pPr>
            <a:endParaRPr sz="1600">
              <a:solidFill>
                <a:srgbClr val="3B3B3B"/>
              </a:solidFill>
              <a:latin typeface="Proxima Nova"/>
              <a:ea typeface="Proxima Nova"/>
              <a:cs typeface="Proxima Nova"/>
              <a:sym typeface="Proxima Nova"/>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_6">
  <p:cSld name="TITLE_6">
    <p:spTree>
      <p:nvGrpSpPr>
        <p:cNvPr id="1" name="Shape 104"/>
        <p:cNvGrpSpPr/>
        <p:nvPr/>
      </p:nvGrpSpPr>
      <p:grpSpPr>
        <a:xfrm>
          <a:off x="0" y="0"/>
          <a:ext cx="0" cy="0"/>
          <a:chOff x="0" y="0"/>
          <a:chExt cx="0" cy="0"/>
        </a:xfrm>
      </p:grpSpPr>
      <p:sp>
        <p:nvSpPr>
          <p:cNvPr id="105" name="Google Shape;105;p15"/>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06" name="Google Shape;106;p15"/>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07" name="Google Shape;107;p1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1 2">
  <p:cSld name="TITLE_AND_BODY_1_2">
    <p:spTree>
      <p:nvGrpSpPr>
        <p:cNvPr id="1" name="Shape 108"/>
        <p:cNvGrpSpPr/>
        <p:nvPr/>
      </p:nvGrpSpPr>
      <p:grpSpPr>
        <a:xfrm>
          <a:off x="0" y="0"/>
          <a:ext cx="0" cy="0"/>
          <a:chOff x="0" y="0"/>
          <a:chExt cx="0" cy="0"/>
        </a:xfrm>
      </p:grpSpPr>
      <p:sp>
        <p:nvSpPr>
          <p:cNvPr id="109" name="Google Shape;109;p16"/>
          <p:cNvSpPr txBox="1">
            <a:spLocks noGrp="1"/>
          </p:cNvSpPr>
          <p:nvPr>
            <p:ph type="body" idx="1"/>
          </p:nvPr>
        </p:nvSpPr>
        <p:spPr>
          <a:xfrm>
            <a:off x="436650" y="981850"/>
            <a:ext cx="8316000" cy="3416400"/>
          </a:xfrm>
          <a:prstGeom prst="rect">
            <a:avLst/>
          </a:prstGeom>
        </p:spPr>
        <p:txBody>
          <a:bodyPr spcFirstLastPara="1" wrap="square" lIns="91425" tIns="91425" rIns="91425" bIns="91425" anchor="t" anchorCtr="0">
            <a:normAutofit/>
          </a:bodyPr>
          <a:lstStyle>
            <a:lvl1pPr marL="457200" lvl="0" indent="-342900" rtl="0">
              <a:spcBef>
                <a:spcPts val="0"/>
              </a:spcBef>
              <a:spcAft>
                <a:spcPts val="0"/>
              </a:spcAft>
              <a:buSzPts val="1800"/>
              <a:buFont typeface="Proxima Nova"/>
              <a:buChar char="●"/>
              <a:defRPr b="1">
                <a:latin typeface="Proxima Nova"/>
                <a:ea typeface="Proxima Nova"/>
                <a:cs typeface="Proxima Nova"/>
                <a:sym typeface="Proxima Nova"/>
              </a:defRPr>
            </a:lvl1pPr>
            <a:lvl2pPr marL="914400" lvl="1" indent="-304800" rtl="0">
              <a:spcBef>
                <a:spcPts val="0"/>
              </a:spcBef>
              <a:spcAft>
                <a:spcPts val="0"/>
              </a:spcAft>
              <a:buClr>
                <a:srgbClr val="999999"/>
              </a:buClr>
              <a:buSzPts val="1200"/>
              <a:buFont typeface="Proxima Nova"/>
              <a:buChar char="○"/>
              <a:defRPr sz="1200">
                <a:solidFill>
                  <a:srgbClr val="999999"/>
                </a:solidFill>
                <a:latin typeface="Proxima Nova"/>
                <a:ea typeface="Proxima Nova"/>
                <a:cs typeface="Proxima Nova"/>
                <a:sym typeface="Proxima Nova"/>
              </a:defRPr>
            </a:lvl2pPr>
            <a:lvl3pPr marL="1371600" lvl="2" indent="-304800" rtl="0">
              <a:spcBef>
                <a:spcPts val="0"/>
              </a:spcBef>
              <a:spcAft>
                <a:spcPts val="0"/>
              </a:spcAft>
              <a:buClr>
                <a:srgbClr val="999999"/>
              </a:buClr>
              <a:buSzPts val="1200"/>
              <a:buFont typeface="Proxima Nova"/>
              <a:buChar char="■"/>
              <a:defRPr sz="1200">
                <a:solidFill>
                  <a:srgbClr val="999999"/>
                </a:solidFill>
                <a:latin typeface="Proxima Nova"/>
                <a:ea typeface="Proxima Nova"/>
                <a:cs typeface="Proxima Nova"/>
                <a:sym typeface="Proxima Nova"/>
              </a:defRPr>
            </a:lvl3pPr>
            <a:lvl4pPr marL="1828800" lvl="3" indent="-304800" rtl="0">
              <a:spcBef>
                <a:spcPts val="0"/>
              </a:spcBef>
              <a:spcAft>
                <a:spcPts val="0"/>
              </a:spcAft>
              <a:buClr>
                <a:srgbClr val="999999"/>
              </a:buClr>
              <a:buSzPts val="1200"/>
              <a:buFont typeface="Proxima Nova"/>
              <a:buChar char="●"/>
              <a:defRPr sz="1200">
                <a:solidFill>
                  <a:srgbClr val="999999"/>
                </a:solidFill>
                <a:latin typeface="Proxima Nova"/>
                <a:ea typeface="Proxima Nova"/>
                <a:cs typeface="Proxima Nova"/>
                <a:sym typeface="Proxima Nova"/>
              </a:defRPr>
            </a:lvl4pPr>
            <a:lvl5pPr marL="2286000" lvl="4" indent="-304800" rtl="0">
              <a:spcBef>
                <a:spcPts val="0"/>
              </a:spcBef>
              <a:spcAft>
                <a:spcPts val="0"/>
              </a:spcAft>
              <a:buClr>
                <a:srgbClr val="999999"/>
              </a:buClr>
              <a:buSzPts val="1200"/>
              <a:buFont typeface="Proxima Nova"/>
              <a:buChar char="○"/>
              <a:defRPr sz="1200">
                <a:solidFill>
                  <a:srgbClr val="999999"/>
                </a:solidFill>
                <a:latin typeface="Proxima Nova"/>
                <a:ea typeface="Proxima Nova"/>
                <a:cs typeface="Proxima Nova"/>
                <a:sym typeface="Proxima Nova"/>
              </a:defRPr>
            </a:lvl5pPr>
            <a:lvl6pPr marL="2743200" lvl="5" indent="-304800" rtl="0">
              <a:spcBef>
                <a:spcPts val="0"/>
              </a:spcBef>
              <a:spcAft>
                <a:spcPts val="0"/>
              </a:spcAft>
              <a:buClr>
                <a:srgbClr val="999999"/>
              </a:buClr>
              <a:buSzPts val="1200"/>
              <a:buFont typeface="Proxima Nova"/>
              <a:buChar char="■"/>
              <a:defRPr sz="1200">
                <a:solidFill>
                  <a:srgbClr val="999999"/>
                </a:solidFill>
                <a:latin typeface="Proxima Nova"/>
                <a:ea typeface="Proxima Nova"/>
                <a:cs typeface="Proxima Nova"/>
                <a:sym typeface="Proxima Nova"/>
              </a:defRPr>
            </a:lvl6pPr>
            <a:lvl7pPr marL="3200400" lvl="6" indent="-304800" rtl="0">
              <a:spcBef>
                <a:spcPts val="0"/>
              </a:spcBef>
              <a:spcAft>
                <a:spcPts val="0"/>
              </a:spcAft>
              <a:buClr>
                <a:srgbClr val="999999"/>
              </a:buClr>
              <a:buSzPts val="1200"/>
              <a:buFont typeface="Proxima Nova"/>
              <a:buChar char="●"/>
              <a:defRPr sz="1200">
                <a:solidFill>
                  <a:srgbClr val="999999"/>
                </a:solidFill>
                <a:latin typeface="Proxima Nova"/>
                <a:ea typeface="Proxima Nova"/>
                <a:cs typeface="Proxima Nova"/>
                <a:sym typeface="Proxima Nova"/>
              </a:defRPr>
            </a:lvl7pPr>
            <a:lvl8pPr marL="3657600" lvl="7" indent="-304800" rtl="0">
              <a:spcBef>
                <a:spcPts val="0"/>
              </a:spcBef>
              <a:spcAft>
                <a:spcPts val="0"/>
              </a:spcAft>
              <a:buClr>
                <a:srgbClr val="999999"/>
              </a:buClr>
              <a:buSzPts val="1200"/>
              <a:buFont typeface="Proxima Nova"/>
              <a:buChar char="○"/>
              <a:defRPr sz="1200">
                <a:solidFill>
                  <a:srgbClr val="999999"/>
                </a:solidFill>
                <a:latin typeface="Proxima Nova"/>
                <a:ea typeface="Proxima Nova"/>
                <a:cs typeface="Proxima Nova"/>
                <a:sym typeface="Proxima Nova"/>
              </a:defRPr>
            </a:lvl8pPr>
            <a:lvl9pPr marL="4114800" lvl="8" indent="-304800" rtl="0">
              <a:spcBef>
                <a:spcPts val="0"/>
              </a:spcBef>
              <a:spcAft>
                <a:spcPts val="0"/>
              </a:spcAft>
              <a:buClr>
                <a:srgbClr val="999999"/>
              </a:buClr>
              <a:buSzPts val="1200"/>
              <a:buFont typeface="Proxima Nova"/>
              <a:buChar char="■"/>
              <a:defRPr sz="1200">
                <a:solidFill>
                  <a:srgbClr val="999999"/>
                </a:solidFill>
                <a:latin typeface="Proxima Nova"/>
                <a:ea typeface="Proxima Nova"/>
                <a:cs typeface="Proxima Nova"/>
                <a:sym typeface="Proxima Nova"/>
              </a:defRPr>
            </a:lvl9pPr>
          </a:lstStyle>
          <a:p>
            <a:endParaRPr/>
          </a:p>
        </p:txBody>
      </p:sp>
      <p:sp>
        <p:nvSpPr>
          <p:cNvPr id="110" name="Google Shape;110;p16"/>
          <p:cNvSpPr txBox="1">
            <a:spLocks noGrp="1"/>
          </p:cNvSpPr>
          <p:nvPr>
            <p:ph type="title"/>
          </p:nvPr>
        </p:nvSpPr>
        <p:spPr>
          <a:xfrm>
            <a:off x="500550" y="317250"/>
            <a:ext cx="8064300" cy="616800"/>
          </a:xfrm>
          <a:prstGeom prst="rect">
            <a:avLst/>
          </a:prstGeom>
        </p:spPr>
        <p:txBody>
          <a:bodyPr spcFirstLastPara="1" wrap="square" lIns="91425" tIns="91425" rIns="91425" bIns="91425" anchor="t" anchorCtr="0">
            <a:normAutofit/>
          </a:bodyPr>
          <a:lstStyle>
            <a:lvl1pPr lvl="0" rtl="0">
              <a:spcBef>
                <a:spcPts val="0"/>
              </a:spcBef>
              <a:spcAft>
                <a:spcPts val="0"/>
              </a:spcAft>
              <a:buClr>
                <a:srgbClr val="1D1C1D"/>
              </a:buClr>
              <a:buSzPts val="2400"/>
              <a:buNone/>
              <a:defRPr sz="2400">
                <a:solidFill>
                  <a:srgbClr val="1D1C1D"/>
                </a:solidFill>
              </a:defRPr>
            </a:lvl1pPr>
            <a:lvl2pPr lvl="1" rtl="0">
              <a:spcBef>
                <a:spcPts val="0"/>
              </a:spcBef>
              <a:spcAft>
                <a:spcPts val="0"/>
              </a:spcAft>
              <a:buClr>
                <a:srgbClr val="10465A"/>
              </a:buClr>
              <a:buSzPts val="2800"/>
              <a:buNone/>
              <a:defRPr>
                <a:solidFill>
                  <a:srgbClr val="10465A"/>
                </a:solidFill>
              </a:defRPr>
            </a:lvl2pPr>
            <a:lvl3pPr lvl="2" rtl="0">
              <a:spcBef>
                <a:spcPts val="0"/>
              </a:spcBef>
              <a:spcAft>
                <a:spcPts val="0"/>
              </a:spcAft>
              <a:buClr>
                <a:srgbClr val="10465A"/>
              </a:buClr>
              <a:buSzPts val="2800"/>
              <a:buNone/>
              <a:defRPr>
                <a:solidFill>
                  <a:srgbClr val="10465A"/>
                </a:solidFill>
              </a:defRPr>
            </a:lvl3pPr>
            <a:lvl4pPr lvl="3" rtl="0">
              <a:spcBef>
                <a:spcPts val="0"/>
              </a:spcBef>
              <a:spcAft>
                <a:spcPts val="0"/>
              </a:spcAft>
              <a:buClr>
                <a:srgbClr val="10465A"/>
              </a:buClr>
              <a:buSzPts val="2800"/>
              <a:buNone/>
              <a:defRPr>
                <a:solidFill>
                  <a:srgbClr val="10465A"/>
                </a:solidFill>
              </a:defRPr>
            </a:lvl4pPr>
            <a:lvl5pPr lvl="4" rtl="0">
              <a:spcBef>
                <a:spcPts val="0"/>
              </a:spcBef>
              <a:spcAft>
                <a:spcPts val="0"/>
              </a:spcAft>
              <a:buClr>
                <a:srgbClr val="10465A"/>
              </a:buClr>
              <a:buSzPts val="2800"/>
              <a:buNone/>
              <a:defRPr>
                <a:solidFill>
                  <a:srgbClr val="10465A"/>
                </a:solidFill>
              </a:defRPr>
            </a:lvl5pPr>
            <a:lvl6pPr lvl="5" rtl="0">
              <a:spcBef>
                <a:spcPts val="0"/>
              </a:spcBef>
              <a:spcAft>
                <a:spcPts val="0"/>
              </a:spcAft>
              <a:buClr>
                <a:srgbClr val="10465A"/>
              </a:buClr>
              <a:buSzPts val="2800"/>
              <a:buNone/>
              <a:defRPr>
                <a:solidFill>
                  <a:srgbClr val="10465A"/>
                </a:solidFill>
              </a:defRPr>
            </a:lvl6pPr>
            <a:lvl7pPr lvl="6" rtl="0">
              <a:spcBef>
                <a:spcPts val="0"/>
              </a:spcBef>
              <a:spcAft>
                <a:spcPts val="0"/>
              </a:spcAft>
              <a:buClr>
                <a:srgbClr val="10465A"/>
              </a:buClr>
              <a:buSzPts val="2800"/>
              <a:buNone/>
              <a:defRPr>
                <a:solidFill>
                  <a:srgbClr val="10465A"/>
                </a:solidFill>
              </a:defRPr>
            </a:lvl7pPr>
            <a:lvl8pPr lvl="7" rtl="0">
              <a:spcBef>
                <a:spcPts val="0"/>
              </a:spcBef>
              <a:spcAft>
                <a:spcPts val="0"/>
              </a:spcAft>
              <a:buClr>
                <a:srgbClr val="10465A"/>
              </a:buClr>
              <a:buSzPts val="2800"/>
              <a:buNone/>
              <a:defRPr>
                <a:solidFill>
                  <a:srgbClr val="10465A"/>
                </a:solidFill>
              </a:defRPr>
            </a:lvl8pPr>
            <a:lvl9pPr lvl="8" rtl="0">
              <a:spcBef>
                <a:spcPts val="0"/>
              </a:spcBef>
              <a:spcAft>
                <a:spcPts val="0"/>
              </a:spcAft>
              <a:buClr>
                <a:srgbClr val="10465A"/>
              </a:buClr>
              <a:buSzPts val="2800"/>
              <a:buNone/>
              <a:defRPr>
                <a:solidFill>
                  <a:srgbClr val="10465A"/>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Divider 1" type="secHead">
  <p:cSld name="SECTION_HEADER">
    <p:spTree>
      <p:nvGrpSpPr>
        <p:cNvPr id="1" name="Shape 14"/>
        <p:cNvGrpSpPr/>
        <p:nvPr/>
      </p:nvGrpSpPr>
      <p:grpSpPr>
        <a:xfrm>
          <a:off x="0" y="0"/>
          <a:ext cx="0" cy="0"/>
          <a:chOff x="0" y="0"/>
          <a:chExt cx="0" cy="0"/>
        </a:xfrm>
      </p:grpSpPr>
      <p:sp>
        <p:nvSpPr>
          <p:cNvPr id="15" name="Google Shape;15;p3"/>
          <p:cNvSpPr/>
          <p:nvPr/>
        </p:nvSpPr>
        <p:spPr>
          <a:xfrm>
            <a:off x="-38800" y="-31025"/>
            <a:ext cx="9247500" cy="5236500"/>
          </a:xfrm>
          <a:prstGeom prst="rect">
            <a:avLst/>
          </a:prstGeom>
          <a:solidFill>
            <a:srgbClr val="2424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6" name="Google Shape;16;p3"/>
          <p:cNvPicPr preferRelativeResize="0"/>
          <p:nvPr/>
        </p:nvPicPr>
        <p:blipFill>
          <a:blip r:embed="rId2">
            <a:alphaModFix/>
          </a:blip>
          <a:stretch>
            <a:fillRect/>
          </a:stretch>
        </p:blipFill>
        <p:spPr>
          <a:xfrm>
            <a:off x="7240317" y="3603225"/>
            <a:ext cx="2447534" cy="2256302"/>
          </a:xfrm>
          <a:prstGeom prst="rect">
            <a:avLst/>
          </a:prstGeom>
          <a:noFill/>
          <a:ln>
            <a:noFill/>
          </a:ln>
        </p:spPr>
      </p:pic>
      <p:pic>
        <p:nvPicPr>
          <p:cNvPr id="17" name="Google Shape;17;p3"/>
          <p:cNvPicPr preferRelativeResize="0"/>
          <p:nvPr/>
        </p:nvPicPr>
        <p:blipFill>
          <a:blip r:embed="rId3">
            <a:alphaModFix/>
          </a:blip>
          <a:stretch>
            <a:fillRect/>
          </a:stretch>
        </p:blipFill>
        <p:spPr>
          <a:xfrm>
            <a:off x="7950669" y="-488875"/>
            <a:ext cx="1756959" cy="1618824"/>
          </a:xfrm>
          <a:prstGeom prst="rect">
            <a:avLst/>
          </a:prstGeom>
          <a:noFill/>
          <a:ln>
            <a:noFill/>
          </a:ln>
        </p:spPr>
      </p:pic>
      <p:pic>
        <p:nvPicPr>
          <p:cNvPr id="18" name="Google Shape;18;p3"/>
          <p:cNvPicPr preferRelativeResize="0"/>
          <p:nvPr/>
        </p:nvPicPr>
        <p:blipFill>
          <a:blip r:embed="rId4">
            <a:alphaModFix/>
          </a:blip>
          <a:stretch>
            <a:fillRect/>
          </a:stretch>
        </p:blipFill>
        <p:spPr>
          <a:xfrm>
            <a:off x="311700" y="3603225"/>
            <a:ext cx="913633" cy="841800"/>
          </a:xfrm>
          <a:prstGeom prst="rect">
            <a:avLst/>
          </a:prstGeom>
          <a:noFill/>
          <a:ln>
            <a:noFill/>
          </a:ln>
        </p:spPr>
      </p:pic>
      <p:pic>
        <p:nvPicPr>
          <p:cNvPr id="19" name="Google Shape;19;p3"/>
          <p:cNvPicPr preferRelativeResize="0"/>
          <p:nvPr/>
        </p:nvPicPr>
        <p:blipFill>
          <a:blip r:embed="rId5">
            <a:alphaModFix/>
          </a:blip>
          <a:stretch>
            <a:fillRect/>
          </a:stretch>
        </p:blipFill>
        <p:spPr>
          <a:xfrm>
            <a:off x="7950450" y="2268725"/>
            <a:ext cx="3028057" cy="2231727"/>
          </a:xfrm>
          <a:prstGeom prst="rect">
            <a:avLst/>
          </a:prstGeom>
          <a:noFill/>
          <a:ln>
            <a:noFill/>
          </a:ln>
        </p:spPr>
      </p:pic>
      <p:pic>
        <p:nvPicPr>
          <p:cNvPr id="20" name="Google Shape;20;p3"/>
          <p:cNvPicPr preferRelativeResize="0"/>
          <p:nvPr/>
        </p:nvPicPr>
        <p:blipFill>
          <a:blip r:embed="rId6">
            <a:alphaModFix/>
          </a:blip>
          <a:stretch>
            <a:fillRect/>
          </a:stretch>
        </p:blipFill>
        <p:spPr>
          <a:xfrm>
            <a:off x="-1071200" y="901025"/>
            <a:ext cx="2944836" cy="572700"/>
          </a:xfrm>
          <a:prstGeom prst="rect">
            <a:avLst/>
          </a:prstGeom>
          <a:noFill/>
          <a:ln>
            <a:noFill/>
          </a:ln>
        </p:spPr>
      </p:pic>
      <p:pic>
        <p:nvPicPr>
          <p:cNvPr id="21" name="Google Shape;21;p3"/>
          <p:cNvPicPr preferRelativeResize="0"/>
          <p:nvPr/>
        </p:nvPicPr>
        <p:blipFill>
          <a:blip r:embed="rId7">
            <a:alphaModFix/>
          </a:blip>
          <a:stretch>
            <a:fillRect/>
          </a:stretch>
        </p:blipFill>
        <p:spPr>
          <a:xfrm>
            <a:off x="2702922" y="274425"/>
            <a:ext cx="1098148" cy="774823"/>
          </a:xfrm>
          <a:prstGeom prst="rect">
            <a:avLst/>
          </a:prstGeom>
          <a:noFill/>
          <a:ln>
            <a:noFill/>
          </a:ln>
        </p:spPr>
      </p:pic>
      <p:sp>
        <p:nvSpPr>
          <p:cNvPr id="22" name="Google Shape;22;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1"/>
              </a:buClr>
              <a:buSzPts val="3600"/>
              <a:buNone/>
              <a:defRPr sz="36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23" name="Google Shape;23;p3"/>
          <p:cNvSpPr txBox="1">
            <a:spLocks noGrp="1"/>
          </p:cNvSpPr>
          <p:nvPr>
            <p:ph type="sldNum" idx="12"/>
          </p:nvPr>
        </p:nvSpPr>
        <p:spPr>
          <a:xfrm>
            <a:off x="8554800" y="4918338"/>
            <a:ext cx="548700" cy="1899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24" name="Google Shape;24;p3"/>
          <p:cNvPicPr preferRelativeResize="0"/>
          <p:nvPr/>
        </p:nvPicPr>
        <p:blipFill>
          <a:blip r:embed="rId8">
            <a:alphaModFix/>
          </a:blip>
          <a:stretch>
            <a:fillRect/>
          </a:stretch>
        </p:blipFill>
        <p:spPr>
          <a:xfrm>
            <a:off x="4155940" y="4917288"/>
            <a:ext cx="832102" cy="192024"/>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Divider 2">
  <p:cSld name="SECTION_HEADER_1">
    <p:spTree>
      <p:nvGrpSpPr>
        <p:cNvPr id="1" name="Shape 25"/>
        <p:cNvGrpSpPr/>
        <p:nvPr/>
      </p:nvGrpSpPr>
      <p:grpSpPr>
        <a:xfrm>
          <a:off x="0" y="0"/>
          <a:ext cx="0" cy="0"/>
          <a:chOff x="0" y="0"/>
          <a:chExt cx="0" cy="0"/>
        </a:xfrm>
      </p:grpSpPr>
      <p:sp>
        <p:nvSpPr>
          <p:cNvPr id="26" name="Google Shape;26;p4"/>
          <p:cNvSpPr/>
          <p:nvPr/>
        </p:nvSpPr>
        <p:spPr>
          <a:xfrm>
            <a:off x="-38800" y="-31025"/>
            <a:ext cx="9247500" cy="5236500"/>
          </a:xfrm>
          <a:prstGeom prst="rect">
            <a:avLst/>
          </a:prstGeom>
          <a:solidFill>
            <a:srgbClr val="2424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7" name="Google Shape;27;p4"/>
          <p:cNvPicPr preferRelativeResize="0"/>
          <p:nvPr/>
        </p:nvPicPr>
        <p:blipFill>
          <a:blip r:embed="rId2">
            <a:alphaModFix/>
          </a:blip>
          <a:stretch>
            <a:fillRect/>
          </a:stretch>
        </p:blipFill>
        <p:spPr>
          <a:xfrm>
            <a:off x="-698230" y="3685324"/>
            <a:ext cx="2729324" cy="2516076"/>
          </a:xfrm>
          <a:prstGeom prst="rect">
            <a:avLst/>
          </a:prstGeom>
          <a:noFill/>
          <a:ln>
            <a:noFill/>
          </a:ln>
        </p:spPr>
      </p:pic>
      <p:pic>
        <p:nvPicPr>
          <p:cNvPr id="28" name="Google Shape;28;p4"/>
          <p:cNvPicPr preferRelativeResize="0"/>
          <p:nvPr/>
        </p:nvPicPr>
        <p:blipFill>
          <a:blip r:embed="rId3">
            <a:alphaModFix/>
          </a:blip>
          <a:stretch>
            <a:fillRect/>
          </a:stretch>
        </p:blipFill>
        <p:spPr>
          <a:xfrm>
            <a:off x="6937276" y="-333598"/>
            <a:ext cx="1494523" cy="1377024"/>
          </a:xfrm>
          <a:prstGeom prst="rect">
            <a:avLst/>
          </a:prstGeom>
          <a:noFill/>
          <a:ln>
            <a:noFill/>
          </a:ln>
        </p:spPr>
      </p:pic>
      <p:pic>
        <p:nvPicPr>
          <p:cNvPr id="29" name="Google Shape;29;p4"/>
          <p:cNvPicPr preferRelativeResize="0"/>
          <p:nvPr/>
        </p:nvPicPr>
        <p:blipFill>
          <a:blip r:embed="rId4">
            <a:alphaModFix/>
          </a:blip>
          <a:stretch>
            <a:fillRect/>
          </a:stretch>
        </p:blipFill>
        <p:spPr>
          <a:xfrm>
            <a:off x="369850" y="3196260"/>
            <a:ext cx="1472927" cy="1357116"/>
          </a:xfrm>
          <a:prstGeom prst="rect">
            <a:avLst/>
          </a:prstGeom>
          <a:noFill/>
          <a:ln>
            <a:noFill/>
          </a:ln>
        </p:spPr>
      </p:pic>
      <p:pic>
        <p:nvPicPr>
          <p:cNvPr id="30" name="Google Shape;30;p4"/>
          <p:cNvPicPr preferRelativeResize="0"/>
          <p:nvPr/>
        </p:nvPicPr>
        <p:blipFill>
          <a:blip r:embed="rId5">
            <a:alphaModFix/>
          </a:blip>
          <a:stretch>
            <a:fillRect/>
          </a:stretch>
        </p:blipFill>
        <p:spPr>
          <a:xfrm>
            <a:off x="-1185275" y="-705975"/>
            <a:ext cx="3028057" cy="2231727"/>
          </a:xfrm>
          <a:prstGeom prst="rect">
            <a:avLst/>
          </a:prstGeom>
          <a:noFill/>
          <a:ln>
            <a:noFill/>
          </a:ln>
        </p:spPr>
      </p:pic>
      <p:pic>
        <p:nvPicPr>
          <p:cNvPr id="31" name="Google Shape;31;p4"/>
          <p:cNvPicPr preferRelativeResize="0"/>
          <p:nvPr/>
        </p:nvPicPr>
        <p:blipFill>
          <a:blip r:embed="rId6">
            <a:alphaModFix/>
          </a:blip>
          <a:stretch>
            <a:fillRect/>
          </a:stretch>
        </p:blipFill>
        <p:spPr>
          <a:xfrm>
            <a:off x="7032550" y="4190100"/>
            <a:ext cx="2944836" cy="572700"/>
          </a:xfrm>
          <a:prstGeom prst="rect">
            <a:avLst/>
          </a:prstGeom>
          <a:noFill/>
          <a:ln>
            <a:noFill/>
          </a:ln>
        </p:spPr>
      </p:pic>
      <p:pic>
        <p:nvPicPr>
          <p:cNvPr id="32" name="Google Shape;32;p4"/>
          <p:cNvPicPr preferRelativeResize="0"/>
          <p:nvPr/>
        </p:nvPicPr>
        <p:blipFill>
          <a:blip r:embed="rId7">
            <a:alphaModFix/>
          </a:blip>
          <a:stretch>
            <a:fillRect/>
          </a:stretch>
        </p:blipFill>
        <p:spPr>
          <a:xfrm>
            <a:off x="7875296" y="554175"/>
            <a:ext cx="1024026" cy="722525"/>
          </a:xfrm>
          <a:prstGeom prst="rect">
            <a:avLst/>
          </a:prstGeom>
          <a:noFill/>
          <a:ln>
            <a:noFill/>
          </a:ln>
        </p:spPr>
      </p:pic>
      <p:sp>
        <p:nvSpPr>
          <p:cNvPr id="33" name="Google Shape;33;p4"/>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1"/>
              </a:buClr>
              <a:buSzPts val="3600"/>
              <a:buNone/>
              <a:defRPr sz="36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34" name="Google Shape;34;p4"/>
          <p:cNvSpPr txBox="1">
            <a:spLocks noGrp="1"/>
          </p:cNvSpPr>
          <p:nvPr>
            <p:ph type="sldNum" idx="12"/>
          </p:nvPr>
        </p:nvSpPr>
        <p:spPr>
          <a:xfrm>
            <a:off x="8554800" y="4918338"/>
            <a:ext cx="548700" cy="1899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35" name="Google Shape;35;p4"/>
          <p:cNvPicPr preferRelativeResize="0"/>
          <p:nvPr/>
        </p:nvPicPr>
        <p:blipFill>
          <a:blip r:embed="rId8">
            <a:alphaModFix/>
          </a:blip>
          <a:stretch>
            <a:fillRect/>
          </a:stretch>
        </p:blipFill>
        <p:spPr>
          <a:xfrm>
            <a:off x="4155940" y="4917288"/>
            <a:ext cx="832102" cy="192024"/>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Divider 3">
  <p:cSld name="CUSTOM_3">
    <p:spTree>
      <p:nvGrpSpPr>
        <p:cNvPr id="1" name="Shape 36"/>
        <p:cNvGrpSpPr/>
        <p:nvPr/>
      </p:nvGrpSpPr>
      <p:grpSpPr>
        <a:xfrm>
          <a:off x="0" y="0"/>
          <a:ext cx="0" cy="0"/>
          <a:chOff x="0" y="0"/>
          <a:chExt cx="0" cy="0"/>
        </a:xfrm>
      </p:grpSpPr>
      <p:sp>
        <p:nvSpPr>
          <p:cNvPr id="37" name="Google Shape;37;p5"/>
          <p:cNvSpPr/>
          <p:nvPr/>
        </p:nvSpPr>
        <p:spPr>
          <a:xfrm>
            <a:off x="-38800" y="-31025"/>
            <a:ext cx="9247500" cy="5236500"/>
          </a:xfrm>
          <a:prstGeom prst="rect">
            <a:avLst/>
          </a:prstGeom>
          <a:solidFill>
            <a:srgbClr val="2424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38" name="Google Shape;38;p5"/>
          <p:cNvPicPr preferRelativeResize="0"/>
          <p:nvPr/>
        </p:nvPicPr>
        <p:blipFill>
          <a:blip r:embed="rId2">
            <a:alphaModFix/>
          </a:blip>
          <a:stretch>
            <a:fillRect/>
          </a:stretch>
        </p:blipFill>
        <p:spPr>
          <a:xfrm>
            <a:off x="517367" y="3701325"/>
            <a:ext cx="2014008" cy="1856650"/>
          </a:xfrm>
          <a:prstGeom prst="rect">
            <a:avLst/>
          </a:prstGeom>
          <a:noFill/>
          <a:ln>
            <a:noFill/>
          </a:ln>
        </p:spPr>
      </p:pic>
      <p:pic>
        <p:nvPicPr>
          <p:cNvPr id="39" name="Google Shape;39;p5"/>
          <p:cNvPicPr preferRelativeResize="0"/>
          <p:nvPr/>
        </p:nvPicPr>
        <p:blipFill>
          <a:blip r:embed="rId3">
            <a:alphaModFix/>
          </a:blip>
          <a:stretch>
            <a:fillRect/>
          </a:stretch>
        </p:blipFill>
        <p:spPr>
          <a:xfrm>
            <a:off x="-559400" y="-782525"/>
            <a:ext cx="2114050" cy="1983083"/>
          </a:xfrm>
          <a:prstGeom prst="rect">
            <a:avLst/>
          </a:prstGeom>
          <a:noFill/>
          <a:ln>
            <a:noFill/>
          </a:ln>
        </p:spPr>
      </p:pic>
      <p:pic>
        <p:nvPicPr>
          <p:cNvPr id="40" name="Google Shape;40;p5"/>
          <p:cNvPicPr preferRelativeResize="0"/>
          <p:nvPr/>
        </p:nvPicPr>
        <p:blipFill>
          <a:blip r:embed="rId4">
            <a:alphaModFix/>
          </a:blip>
          <a:stretch>
            <a:fillRect/>
          </a:stretch>
        </p:blipFill>
        <p:spPr>
          <a:xfrm>
            <a:off x="1499568" y="3701325"/>
            <a:ext cx="991391" cy="913450"/>
          </a:xfrm>
          <a:prstGeom prst="rect">
            <a:avLst/>
          </a:prstGeom>
          <a:noFill/>
          <a:ln>
            <a:noFill/>
          </a:ln>
        </p:spPr>
      </p:pic>
      <p:pic>
        <p:nvPicPr>
          <p:cNvPr id="41" name="Google Shape;41;p5"/>
          <p:cNvPicPr preferRelativeResize="0"/>
          <p:nvPr/>
        </p:nvPicPr>
        <p:blipFill>
          <a:blip r:embed="rId5">
            <a:alphaModFix/>
          </a:blip>
          <a:stretch>
            <a:fillRect/>
          </a:stretch>
        </p:blipFill>
        <p:spPr>
          <a:xfrm>
            <a:off x="8069534" y="4276776"/>
            <a:ext cx="677294" cy="477876"/>
          </a:xfrm>
          <a:prstGeom prst="rect">
            <a:avLst/>
          </a:prstGeom>
          <a:noFill/>
          <a:ln>
            <a:noFill/>
          </a:ln>
        </p:spPr>
      </p:pic>
      <p:pic>
        <p:nvPicPr>
          <p:cNvPr id="42" name="Google Shape;42;p5"/>
          <p:cNvPicPr preferRelativeResize="0"/>
          <p:nvPr/>
        </p:nvPicPr>
        <p:blipFill>
          <a:blip r:embed="rId6">
            <a:alphaModFix/>
          </a:blip>
          <a:stretch>
            <a:fillRect/>
          </a:stretch>
        </p:blipFill>
        <p:spPr>
          <a:xfrm>
            <a:off x="7760200" y="-971487"/>
            <a:ext cx="3028057" cy="2231727"/>
          </a:xfrm>
          <a:prstGeom prst="rect">
            <a:avLst/>
          </a:prstGeom>
          <a:noFill/>
          <a:ln>
            <a:noFill/>
          </a:ln>
        </p:spPr>
      </p:pic>
      <p:pic>
        <p:nvPicPr>
          <p:cNvPr id="43" name="Google Shape;43;p5"/>
          <p:cNvPicPr preferRelativeResize="0"/>
          <p:nvPr/>
        </p:nvPicPr>
        <p:blipFill>
          <a:blip r:embed="rId7">
            <a:alphaModFix/>
          </a:blip>
          <a:stretch>
            <a:fillRect/>
          </a:stretch>
        </p:blipFill>
        <p:spPr>
          <a:xfrm>
            <a:off x="-1221425" y="4136909"/>
            <a:ext cx="2457220" cy="477868"/>
          </a:xfrm>
          <a:prstGeom prst="rect">
            <a:avLst/>
          </a:prstGeom>
          <a:noFill/>
          <a:ln>
            <a:noFill/>
          </a:ln>
        </p:spPr>
      </p:pic>
      <p:pic>
        <p:nvPicPr>
          <p:cNvPr id="44" name="Google Shape;44;p5"/>
          <p:cNvPicPr preferRelativeResize="0"/>
          <p:nvPr/>
        </p:nvPicPr>
        <p:blipFill>
          <a:blip r:embed="rId8">
            <a:alphaModFix/>
          </a:blip>
          <a:stretch>
            <a:fillRect/>
          </a:stretch>
        </p:blipFill>
        <p:spPr>
          <a:xfrm>
            <a:off x="7388100" y="457125"/>
            <a:ext cx="1122099" cy="1083751"/>
          </a:xfrm>
          <a:prstGeom prst="rect">
            <a:avLst/>
          </a:prstGeom>
          <a:noFill/>
          <a:ln>
            <a:noFill/>
          </a:ln>
        </p:spPr>
      </p:pic>
      <p:sp>
        <p:nvSpPr>
          <p:cNvPr id="45" name="Google Shape;45;p5"/>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1"/>
              </a:buClr>
              <a:buSzPts val="3600"/>
              <a:buNone/>
              <a:defRPr sz="36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pic>
        <p:nvPicPr>
          <p:cNvPr id="46" name="Google Shape;46;p5"/>
          <p:cNvPicPr preferRelativeResize="0"/>
          <p:nvPr/>
        </p:nvPicPr>
        <p:blipFill>
          <a:blip r:embed="rId9">
            <a:alphaModFix/>
          </a:blip>
          <a:stretch>
            <a:fillRect/>
          </a:stretch>
        </p:blipFill>
        <p:spPr>
          <a:xfrm>
            <a:off x="4155940" y="4917288"/>
            <a:ext cx="832102" cy="192024"/>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ustom Layout 1">
  <p:cSld name="CUSTOM_4">
    <p:spTree>
      <p:nvGrpSpPr>
        <p:cNvPr id="1" name="Shape 47"/>
        <p:cNvGrpSpPr/>
        <p:nvPr/>
      </p:nvGrpSpPr>
      <p:grpSpPr>
        <a:xfrm>
          <a:off x="0" y="0"/>
          <a:ext cx="0" cy="0"/>
          <a:chOff x="0" y="0"/>
          <a:chExt cx="0" cy="0"/>
        </a:xfrm>
      </p:grpSpPr>
      <p:sp>
        <p:nvSpPr>
          <p:cNvPr id="48" name="Google Shape;48;p6"/>
          <p:cNvSpPr/>
          <p:nvPr/>
        </p:nvSpPr>
        <p:spPr>
          <a:xfrm>
            <a:off x="-38800" y="-31025"/>
            <a:ext cx="9247500" cy="5236500"/>
          </a:xfrm>
          <a:prstGeom prst="rect">
            <a:avLst/>
          </a:prstGeom>
          <a:solidFill>
            <a:srgbClr val="24243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49" name="Google Shape;49;p6"/>
          <p:cNvPicPr preferRelativeResize="0"/>
          <p:nvPr/>
        </p:nvPicPr>
        <p:blipFill>
          <a:blip r:embed="rId2">
            <a:alphaModFix/>
          </a:blip>
          <a:stretch>
            <a:fillRect/>
          </a:stretch>
        </p:blipFill>
        <p:spPr>
          <a:xfrm>
            <a:off x="4155940" y="4917288"/>
            <a:ext cx="832102" cy="192024"/>
          </a:xfrm>
          <a:prstGeom prst="rect">
            <a:avLst/>
          </a:prstGeom>
          <a:noFill/>
          <a:ln>
            <a:noFill/>
          </a:ln>
        </p:spPr>
      </p:pic>
      <p:pic>
        <p:nvPicPr>
          <p:cNvPr id="50" name="Google Shape;50;p6"/>
          <p:cNvPicPr preferRelativeResize="0"/>
          <p:nvPr/>
        </p:nvPicPr>
        <p:blipFill rotWithShape="1">
          <a:blip r:embed="rId3">
            <a:alphaModFix amt="20000"/>
          </a:blip>
          <a:srcRect t="6510" b="9150"/>
          <a:stretch/>
        </p:blipFill>
        <p:spPr>
          <a:xfrm>
            <a:off x="-83850" y="-41150"/>
            <a:ext cx="9345352" cy="5256750"/>
          </a:xfrm>
          <a:prstGeom prst="rect">
            <a:avLst/>
          </a:prstGeom>
          <a:noFill/>
          <a:ln>
            <a:noFill/>
          </a:ln>
        </p:spPr>
      </p:pic>
      <p:sp>
        <p:nvSpPr>
          <p:cNvPr id="51" name="Google Shape;51;p6"/>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1"/>
              </a:buClr>
              <a:buSzPts val="3600"/>
              <a:buNone/>
              <a:defRPr sz="3600">
                <a:solidFill>
                  <a:schemeClr val="lt1"/>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Divider 4">
  <p:cSld name="SECTION_HEADER_1_1">
    <p:spTree>
      <p:nvGrpSpPr>
        <p:cNvPr id="1" name="Shape 52"/>
        <p:cNvGrpSpPr/>
        <p:nvPr/>
      </p:nvGrpSpPr>
      <p:grpSpPr>
        <a:xfrm>
          <a:off x="0" y="0"/>
          <a:ext cx="0" cy="0"/>
          <a:chOff x="0" y="0"/>
          <a:chExt cx="0" cy="0"/>
        </a:xfrm>
      </p:grpSpPr>
      <p:sp>
        <p:nvSpPr>
          <p:cNvPr id="53" name="Google Shape;53;p7"/>
          <p:cNvSpPr/>
          <p:nvPr/>
        </p:nvSpPr>
        <p:spPr>
          <a:xfrm>
            <a:off x="-31025" y="-23275"/>
            <a:ext cx="9224100" cy="5229000"/>
          </a:xfrm>
          <a:prstGeom prst="rect">
            <a:avLst/>
          </a:prstGeom>
          <a:solidFill>
            <a:srgbClr val="F7E9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54" name="Google Shape;54;p7"/>
          <p:cNvPicPr preferRelativeResize="0"/>
          <p:nvPr/>
        </p:nvPicPr>
        <p:blipFill>
          <a:blip r:embed="rId2">
            <a:alphaModFix/>
          </a:blip>
          <a:stretch>
            <a:fillRect/>
          </a:stretch>
        </p:blipFill>
        <p:spPr>
          <a:xfrm>
            <a:off x="5352616" y="-521951"/>
            <a:ext cx="2050409" cy="1923375"/>
          </a:xfrm>
          <a:prstGeom prst="rect">
            <a:avLst/>
          </a:prstGeom>
          <a:noFill/>
          <a:ln>
            <a:noFill/>
          </a:ln>
        </p:spPr>
      </p:pic>
      <p:pic>
        <p:nvPicPr>
          <p:cNvPr id="55" name="Google Shape;55;p7"/>
          <p:cNvPicPr preferRelativeResize="0"/>
          <p:nvPr/>
        </p:nvPicPr>
        <p:blipFill>
          <a:blip r:embed="rId3">
            <a:alphaModFix/>
          </a:blip>
          <a:stretch>
            <a:fillRect/>
          </a:stretch>
        </p:blipFill>
        <p:spPr>
          <a:xfrm>
            <a:off x="-209575" y="3793425"/>
            <a:ext cx="1822623" cy="1680226"/>
          </a:xfrm>
          <a:prstGeom prst="rect">
            <a:avLst/>
          </a:prstGeom>
          <a:noFill/>
          <a:ln>
            <a:noFill/>
          </a:ln>
        </p:spPr>
      </p:pic>
      <p:pic>
        <p:nvPicPr>
          <p:cNvPr id="56" name="Google Shape;56;p7"/>
          <p:cNvPicPr preferRelativeResize="0"/>
          <p:nvPr/>
        </p:nvPicPr>
        <p:blipFill>
          <a:blip r:embed="rId4">
            <a:alphaModFix/>
          </a:blip>
          <a:stretch>
            <a:fillRect/>
          </a:stretch>
        </p:blipFill>
        <p:spPr>
          <a:xfrm>
            <a:off x="6969398" y="3663394"/>
            <a:ext cx="2690324" cy="2480129"/>
          </a:xfrm>
          <a:prstGeom prst="rect">
            <a:avLst/>
          </a:prstGeom>
          <a:noFill/>
          <a:ln>
            <a:noFill/>
          </a:ln>
        </p:spPr>
      </p:pic>
      <p:sp>
        <p:nvSpPr>
          <p:cNvPr id="57" name="Google Shape;57;p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rgbClr val="242436"/>
              </a:buClr>
              <a:buSzPts val="3600"/>
              <a:buNone/>
              <a:defRPr sz="3600">
                <a:solidFill>
                  <a:srgbClr val="242436"/>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58" name="Google Shape;58;p7"/>
          <p:cNvSpPr txBox="1">
            <a:spLocks noGrp="1"/>
          </p:cNvSpPr>
          <p:nvPr>
            <p:ph type="sldNum" idx="12"/>
          </p:nvPr>
        </p:nvSpPr>
        <p:spPr>
          <a:xfrm>
            <a:off x="8554800" y="4918338"/>
            <a:ext cx="548700" cy="1899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59" name="Google Shape;59;p7"/>
          <p:cNvPicPr preferRelativeResize="0"/>
          <p:nvPr/>
        </p:nvPicPr>
        <p:blipFill>
          <a:blip r:embed="rId5">
            <a:alphaModFix/>
          </a:blip>
          <a:stretch>
            <a:fillRect/>
          </a:stretch>
        </p:blipFill>
        <p:spPr>
          <a:xfrm>
            <a:off x="4157375" y="4918353"/>
            <a:ext cx="829245" cy="189900"/>
          </a:xfrm>
          <a:prstGeom prst="rect">
            <a:avLst/>
          </a:prstGeom>
          <a:noFill/>
          <a:ln>
            <a:noFill/>
          </a:ln>
        </p:spPr>
      </p:pic>
      <p:pic>
        <p:nvPicPr>
          <p:cNvPr id="60" name="Google Shape;60;p7"/>
          <p:cNvPicPr preferRelativeResize="0"/>
          <p:nvPr/>
        </p:nvPicPr>
        <p:blipFill>
          <a:blip r:embed="rId6">
            <a:alphaModFix/>
          </a:blip>
          <a:stretch>
            <a:fillRect/>
          </a:stretch>
        </p:blipFill>
        <p:spPr>
          <a:xfrm>
            <a:off x="813625" y="3972787"/>
            <a:ext cx="613675" cy="613675"/>
          </a:xfrm>
          <a:prstGeom prst="rect">
            <a:avLst/>
          </a:prstGeom>
          <a:noFill/>
          <a:ln>
            <a:noFill/>
          </a:ln>
        </p:spPr>
      </p:pic>
      <p:pic>
        <p:nvPicPr>
          <p:cNvPr id="61" name="Google Shape;61;p7"/>
          <p:cNvPicPr preferRelativeResize="0"/>
          <p:nvPr/>
        </p:nvPicPr>
        <p:blipFill>
          <a:blip r:embed="rId7">
            <a:alphaModFix/>
          </a:blip>
          <a:stretch>
            <a:fillRect/>
          </a:stretch>
        </p:blipFill>
        <p:spPr>
          <a:xfrm>
            <a:off x="5139025" y="442851"/>
            <a:ext cx="869775" cy="592711"/>
          </a:xfrm>
          <a:prstGeom prst="rect">
            <a:avLst/>
          </a:prstGeom>
          <a:noFill/>
          <a:ln>
            <a:noFill/>
          </a:ln>
        </p:spPr>
      </p:pic>
      <p:pic>
        <p:nvPicPr>
          <p:cNvPr id="62" name="Google Shape;62;p7"/>
          <p:cNvPicPr preferRelativeResize="0"/>
          <p:nvPr/>
        </p:nvPicPr>
        <p:blipFill>
          <a:blip r:embed="rId8">
            <a:alphaModFix/>
          </a:blip>
          <a:stretch>
            <a:fillRect/>
          </a:stretch>
        </p:blipFill>
        <p:spPr>
          <a:xfrm>
            <a:off x="8084900" y="3604252"/>
            <a:ext cx="985737" cy="103480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Divider 5">
  <p:cSld name="SECTION_HEADER_1_1_1">
    <p:spTree>
      <p:nvGrpSpPr>
        <p:cNvPr id="1" name="Shape 63"/>
        <p:cNvGrpSpPr/>
        <p:nvPr/>
      </p:nvGrpSpPr>
      <p:grpSpPr>
        <a:xfrm>
          <a:off x="0" y="0"/>
          <a:ext cx="0" cy="0"/>
          <a:chOff x="0" y="0"/>
          <a:chExt cx="0" cy="0"/>
        </a:xfrm>
      </p:grpSpPr>
      <p:sp>
        <p:nvSpPr>
          <p:cNvPr id="64" name="Google Shape;64;p8"/>
          <p:cNvSpPr txBox="1">
            <a:spLocks noGrp="1"/>
          </p:cNvSpPr>
          <p:nvPr>
            <p:ph type="sldNum" idx="12"/>
          </p:nvPr>
        </p:nvSpPr>
        <p:spPr>
          <a:xfrm>
            <a:off x="8554800" y="4918338"/>
            <a:ext cx="548700" cy="1899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5" name="Google Shape;65;p8"/>
          <p:cNvSpPr/>
          <p:nvPr/>
        </p:nvSpPr>
        <p:spPr>
          <a:xfrm>
            <a:off x="-31025" y="-23275"/>
            <a:ext cx="9224100" cy="5229000"/>
          </a:xfrm>
          <a:prstGeom prst="rect">
            <a:avLst/>
          </a:prstGeom>
          <a:solidFill>
            <a:srgbClr val="F7E9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8"/>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rgbClr val="242436"/>
              </a:buClr>
              <a:buSzPts val="3600"/>
              <a:buNone/>
              <a:defRPr sz="3600">
                <a:solidFill>
                  <a:srgbClr val="242436"/>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pic>
        <p:nvPicPr>
          <p:cNvPr id="67" name="Google Shape;67;p8"/>
          <p:cNvPicPr preferRelativeResize="0"/>
          <p:nvPr/>
        </p:nvPicPr>
        <p:blipFill>
          <a:blip r:embed="rId2">
            <a:alphaModFix/>
          </a:blip>
          <a:stretch>
            <a:fillRect/>
          </a:stretch>
        </p:blipFill>
        <p:spPr>
          <a:xfrm>
            <a:off x="3942550" y="-385402"/>
            <a:ext cx="1849738" cy="1705223"/>
          </a:xfrm>
          <a:prstGeom prst="rect">
            <a:avLst/>
          </a:prstGeom>
          <a:noFill/>
          <a:ln>
            <a:noFill/>
          </a:ln>
        </p:spPr>
      </p:pic>
      <p:pic>
        <p:nvPicPr>
          <p:cNvPr id="68" name="Google Shape;68;p8"/>
          <p:cNvPicPr preferRelativeResize="0"/>
          <p:nvPr/>
        </p:nvPicPr>
        <p:blipFill>
          <a:blip r:embed="rId3">
            <a:alphaModFix/>
          </a:blip>
          <a:stretch>
            <a:fillRect/>
          </a:stretch>
        </p:blipFill>
        <p:spPr>
          <a:xfrm>
            <a:off x="7559574" y="3822775"/>
            <a:ext cx="2220800" cy="2048375"/>
          </a:xfrm>
          <a:prstGeom prst="rect">
            <a:avLst/>
          </a:prstGeom>
          <a:noFill/>
          <a:ln>
            <a:noFill/>
          </a:ln>
        </p:spPr>
      </p:pic>
      <p:pic>
        <p:nvPicPr>
          <p:cNvPr id="69" name="Google Shape;69;p8"/>
          <p:cNvPicPr preferRelativeResize="0"/>
          <p:nvPr/>
        </p:nvPicPr>
        <p:blipFill>
          <a:blip r:embed="rId4">
            <a:alphaModFix/>
          </a:blip>
          <a:stretch>
            <a:fillRect/>
          </a:stretch>
        </p:blipFill>
        <p:spPr>
          <a:xfrm>
            <a:off x="-1074549" y="2479476"/>
            <a:ext cx="2013752" cy="1856400"/>
          </a:xfrm>
          <a:prstGeom prst="rect">
            <a:avLst/>
          </a:prstGeom>
          <a:noFill/>
          <a:ln>
            <a:noFill/>
          </a:ln>
        </p:spPr>
      </p:pic>
      <p:pic>
        <p:nvPicPr>
          <p:cNvPr id="70" name="Google Shape;70;p8"/>
          <p:cNvPicPr preferRelativeResize="0"/>
          <p:nvPr/>
        </p:nvPicPr>
        <p:blipFill>
          <a:blip r:embed="rId5">
            <a:alphaModFix/>
          </a:blip>
          <a:stretch>
            <a:fillRect/>
          </a:stretch>
        </p:blipFill>
        <p:spPr>
          <a:xfrm>
            <a:off x="4157375" y="4918353"/>
            <a:ext cx="829245" cy="189900"/>
          </a:xfrm>
          <a:prstGeom prst="rect">
            <a:avLst/>
          </a:prstGeom>
          <a:noFill/>
          <a:ln>
            <a:noFill/>
          </a:ln>
        </p:spPr>
      </p:pic>
      <p:pic>
        <p:nvPicPr>
          <p:cNvPr id="71" name="Google Shape;71;p8"/>
          <p:cNvPicPr preferRelativeResize="0"/>
          <p:nvPr/>
        </p:nvPicPr>
        <p:blipFill>
          <a:blip r:embed="rId6">
            <a:alphaModFix/>
          </a:blip>
          <a:stretch>
            <a:fillRect/>
          </a:stretch>
        </p:blipFill>
        <p:spPr>
          <a:xfrm>
            <a:off x="6691575" y="3612550"/>
            <a:ext cx="704449" cy="704449"/>
          </a:xfrm>
          <a:prstGeom prst="rect">
            <a:avLst/>
          </a:prstGeom>
          <a:noFill/>
          <a:ln>
            <a:noFill/>
          </a:ln>
        </p:spPr>
      </p:pic>
      <p:pic>
        <p:nvPicPr>
          <p:cNvPr id="72" name="Google Shape;72;p8"/>
          <p:cNvPicPr preferRelativeResize="0"/>
          <p:nvPr/>
        </p:nvPicPr>
        <p:blipFill>
          <a:blip r:embed="rId7">
            <a:alphaModFix/>
          </a:blip>
          <a:stretch>
            <a:fillRect/>
          </a:stretch>
        </p:blipFill>
        <p:spPr>
          <a:xfrm>
            <a:off x="5430450" y="641567"/>
            <a:ext cx="829251" cy="870522"/>
          </a:xfrm>
          <a:prstGeom prst="rect">
            <a:avLst/>
          </a:prstGeom>
          <a:noFill/>
          <a:ln>
            <a:noFill/>
          </a:ln>
        </p:spPr>
      </p:pic>
      <p:pic>
        <p:nvPicPr>
          <p:cNvPr id="73" name="Google Shape;73;p8"/>
          <p:cNvPicPr preferRelativeResize="0"/>
          <p:nvPr/>
        </p:nvPicPr>
        <p:blipFill>
          <a:blip r:embed="rId8">
            <a:alphaModFix/>
          </a:blip>
          <a:stretch>
            <a:fillRect/>
          </a:stretch>
        </p:blipFill>
        <p:spPr>
          <a:xfrm>
            <a:off x="1022450" y="4472271"/>
            <a:ext cx="704450" cy="480054"/>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Divider 6">
  <p:cSld name="CUSTOM_2">
    <p:spTree>
      <p:nvGrpSpPr>
        <p:cNvPr id="1" name="Shape 74"/>
        <p:cNvGrpSpPr/>
        <p:nvPr/>
      </p:nvGrpSpPr>
      <p:grpSpPr>
        <a:xfrm>
          <a:off x="0" y="0"/>
          <a:ext cx="0" cy="0"/>
          <a:chOff x="0" y="0"/>
          <a:chExt cx="0" cy="0"/>
        </a:xfrm>
      </p:grpSpPr>
      <p:sp>
        <p:nvSpPr>
          <p:cNvPr id="75" name="Google Shape;75;p9"/>
          <p:cNvSpPr/>
          <p:nvPr/>
        </p:nvSpPr>
        <p:spPr>
          <a:xfrm>
            <a:off x="-31025" y="-23275"/>
            <a:ext cx="9224100" cy="5229000"/>
          </a:xfrm>
          <a:prstGeom prst="rect">
            <a:avLst/>
          </a:prstGeom>
          <a:solidFill>
            <a:srgbClr val="F7E9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6" name="Google Shape;76;p9"/>
          <p:cNvPicPr preferRelativeResize="0"/>
          <p:nvPr/>
        </p:nvPicPr>
        <p:blipFill>
          <a:blip r:embed="rId2">
            <a:alphaModFix/>
          </a:blip>
          <a:stretch>
            <a:fillRect/>
          </a:stretch>
        </p:blipFill>
        <p:spPr>
          <a:xfrm>
            <a:off x="4157375" y="4918353"/>
            <a:ext cx="829245" cy="189900"/>
          </a:xfrm>
          <a:prstGeom prst="rect">
            <a:avLst/>
          </a:prstGeom>
          <a:noFill/>
          <a:ln>
            <a:noFill/>
          </a:ln>
        </p:spPr>
      </p:pic>
      <p:pic>
        <p:nvPicPr>
          <p:cNvPr id="77" name="Google Shape;77;p9"/>
          <p:cNvPicPr preferRelativeResize="0"/>
          <p:nvPr/>
        </p:nvPicPr>
        <p:blipFill>
          <a:blip r:embed="rId3">
            <a:alphaModFix/>
          </a:blip>
          <a:stretch>
            <a:fillRect/>
          </a:stretch>
        </p:blipFill>
        <p:spPr>
          <a:xfrm>
            <a:off x="-313226" y="3551301"/>
            <a:ext cx="1921053" cy="2355726"/>
          </a:xfrm>
          <a:prstGeom prst="rect">
            <a:avLst/>
          </a:prstGeom>
          <a:noFill/>
          <a:ln>
            <a:noFill/>
          </a:ln>
        </p:spPr>
      </p:pic>
      <p:pic>
        <p:nvPicPr>
          <p:cNvPr id="78" name="Google Shape;78;p9"/>
          <p:cNvPicPr preferRelativeResize="0"/>
          <p:nvPr/>
        </p:nvPicPr>
        <p:blipFill>
          <a:blip r:embed="rId4">
            <a:alphaModFix/>
          </a:blip>
          <a:stretch>
            <a:fillRect/>
          </a:stretch>
        </p:blipFill>
        <p:spPr>
          <a:xfrm>
            <a:off x="6198672" y="-502525"/>
            <a:ext cx="1921049" cy="1762905"/>
          </a:xfrm>
          <a:prstGeom prst="rect">
            <a:avLst/>
          </a:prstGeom>
          <a:noFill/>
          <a:ln>
            <a:noFill/>
          </a:ln>
        </p:spPr>
      </p:pic>
      <p:pic>
        <p:nvPicPr>
          <p:cNvPr id="79" name="Google Shape;79;p9"/>
          <p:cNvPicPr preferRelativeResize="0"/>
          <p:nvPr/>
        </p:nvPicPr>
        <p:blipFill>
          <a:blip r:embed="rId5">
            <a:alphaModFix/>
          </a:blip>
          <a:stretch>
            <a:fillRect/>
          </a:stretch>
        </p:blipFill>
        <p:spPr>
          <a:xfrm>
            <a:off x="7174585" y="3619722"/>
            <a:ext cx="3286770" cy="2355727"/>
          </a:xfrm>
          <a:prstGeom prst="rect">
            <a:avLst/>
          </a:prstGeom>
          <a:noFill/>
          <a:ln>
            <a:noFill/>
          </a:ln>
        </p:spPr>
      </p:pic>
      <p:pic>
        <p:nvPicPr>
          <p:cNvPr id="80" name="Google Shape;80;p9"/>
          <p:cNvPicPr preferRelativeResize="0"/>
          <p:nvPr/>
        </p:nvPicPr>
        <p:blipFill>
          <a:blip r:embed="rId6">
            <a:alphaModFix/>
          </a:blip>
          <a:stretch>
            <a:fillRect/>
          </a:stretch>
        </p:blipFill>
        <p:spPr>
          <a:xfrm>
            <a:off x="937700" y="4047829"/>
            <a:ext cx="829251" cy="870522"/>
          </a:xfrm>
          <a:prstGeom prst="rect">
            <a:avLst/>
          </a:prstGeom>
          <a:noFill/>
          <a:ln>
            <a:noFill/>
          </a:ln>
        </p:spPr>
      </p:pic>
      <p:pic>
        <p:nvPicPr>
          <p:cNvPr id="81" name="Google Shape;81;p9"/>
          <p:cNvPicPr preferRelativeResize="0"/>
          <p:nvPr/>
        </p:nvPicPr>
        <p:blipFill>
          <a:blip r:embed="rId7">
            <a:alphaModFix/>
          </a:blip>
          <a:stretch>
            <a:fillRect/>
          </a:stretch>
        </p:blipFill>
        <p:spPr>
          <a:xfrm>
            <a:off x="7642450" y="758114"/>
            <a:ext cx="1021300" cy="695976"/>
          </a:xfrm>
          <a:prstGeom prst="rect">
            <a:avLst/>
          </a:prstGeom>
          <a:noFill/>
          <a:ln>
            <a:noFill/>
          </a:ln>
        </p:spPr>
      </p:pic>
      <p:pic>
        <p:nvPicPr>
          <p:cNvPr id="82" name="Google Shape;82;p9"/>
          <p:cNvPicPr preferRelativeResize="0"/>
          <p:nvPr/>
        </p:nvPicPr>
        <p:blipFill>
          <a:blip r:embed="rId8">
            <a:alphaModFix/>
          </a:blip>
          <a:stretch>
            <a:fillRect/>
          </a:stretch>
        </p:blipFill>
        <p:spPr>
          <a:xfrm>
            <a:off x="7679157" y="2986325"/>
            <a:ext cx="1328270" cy="1328276"/>
          </a:xfrm>
          <a:prstGeom prst="rect">
            <a:avLst/>
          </a:prstGeom>
          <a:noFill/>
          <a:ln>
            <a:noFill/>
          </a:ln>
        </p:spPr>
      </p:pic>
      <p:sp>
        <p:nvSpPr>
          <p:cNvPr id="83" name="Google Shape;83;p9"/>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rgbClr val="242436"/>
              </a:buClr>
              <a:buSzPts val="3600"/>
              <a:buNone/>
              <a:defRPr sz="3600">
                <a:solidFill>
                  <a:srgbClr val="242436"/>
                </a:solidFill>
              </a:defRPr>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Slide: Tan">
  <p:cSld name="SECTION_HEADER_1_1_1_1">
    <p:spTree>
      <p:nvGrpSpPr>
        <p:cNvPr id="1" name="Shape 84"/>
        <p:cNvGrpSpPr/>
        <p:nvPr/>
      </p:nvGrpSpPr>
      <p:grpSpPr>
        <a:xfrm>
          <a:off x="0" y="0"/>
          <a:ext cx="0" cy="0"/>
          <a:chOff x="0" y="0"/>
          <a:chExt cx="0" cy="0"/>
        </a:xfrm>
      </p:grpSpPr>
      <p:sp>
        <p:nvSpPr>
          <p:cNvPr id="85" name="Google Shape;85;p10"/>
          <p:cNvSpPr/>
          <p:nvPr/>
        </p:nvSpPr>
        <p:spPr>
          <a:xfrm>
            <a:off x="-31025" y="-23275"/>
            <a:ext cx="9224100" cy="5229000"/>
          </a:xfrm>
          <a:prstGeom prst="rect">
            <a:avLst/>
          </a:prstGeom>
          <a:solidFill>
            <a:srgbClr val="F7E9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0"/>
          <p:cNvSpPr txBox="1">
            <a:spLocks noGrp="1"/>
          </p:cNvSpPr>
          <p:nvPr>
            <p:ph type="sldNum" idx="12"/>
          </p:nvPr>
        </p:nvSpPr>
        <p:spPr>
          <a:xfrm>
            <a:off x="8554800" y="4918338"/>
            <a:ext cx="548700" cy="1899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87" name="Google Shape;87;p10"/>
          <p:cNvPicPr preferRelativeResize="0"/>
          <p:nvPr/>
        </p:nvPicPr>
        <p:blipFill>
          <a:blip r:embed="rId2">
            <a:alphaModFix/>
          </a:blip>
          <a:stretch>
            <a:fillRect/>
          </a:stretch>
        </p:blipFill>
        <p:spPr>
          <a:xfrm>
            <a:off x="4157375" y="4918353"/>
            <a:ext cx="829245" cy="189900"/>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rgbClr val="242436"/>
              </a:buClr>
              <a:buSzPts val="2800"/>
              <a:buFont typeface="Fraunces"/>
              <a:buNone/>
              <a:defRPr sz="2800" b="1">
                <a:solidFill>
                  <a:srgbClr val="242436"/>
                </a:solidFill>
                <a:latin typeface="Fraunces"/>
                <a:ea typeface="Fraunces"/>
                <a:cs typeface="Fraunces"/>
                <a:sym typeface="Fraunces"/>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rgbClr val="995CD3"/>
              </a:buClr>
              <a:buSzPts val="1800"/>
              <a:buFont typeface="Proxima Nova"/>
              <a:buChar char="●"/>
              <a:defRPr sz="1800">
                <a:solidFill>
                  <a:srgbClr val="1D1C1D"/>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554800" y="4918338"/>
            <a:ext cx="548700" cy="189900"/>
          </a:xfrm>
          <a:prstGeom prst="rect">
            <a:avLst/>
          </a:prstGeom>
          <a:noFill/>
          <a:ln>
            <a:noFill/>
          </a:ln>
        </p:spPr>
        <p:txBody>
          <a:bodyPr spcFirstLastPara="1" wrap="square" lIns="91425" tIns="91425" rIns="91425" bIns="91425" anchor="ctr" anchorCtr="0">
            <a:noAutofit/>
          </a:bodyPr>
          <a:lstStyle>
            <a:lvl1pPr lvl="0" algn="r">
              <a:lnSpc>
                <a:spcPct val="80000"/>
              </a:lnSpc>
              <a:buSzPts val="275"/>
              <a:buNone/>
              <a:defRPr sz="800">
                <a:solidFill>
                  <a:schemeClr val="dk2"/>
                </a:solidFill>
                <a:latin typeface="Proxima Nova"/>
                <a:ea typeface="Proxima Nova"/>
                <a:cs typeface="Proxima Nova"/>
                <a:sym typeface="Proxima Nova"/>
              </a:defRPr>
            </a:lvl1pPr>
            <a:lvl2pPr lvl="1" algn="r">
              <a:lnSpc>
                <a:spcPct val="80000"/>
              </a:lnSpc>
              <a:buSzPts val="275"/>
              <a:buNone/>
              <a:defRPr sz="800">
                <a:solidFill>
                  <a:schemeClr val="dk2"/>
                </a:solidFill>
                <a:latin typeface="Proxima Nova"/>
                <a:ea typeface="Proxima Nova"/>
                <a:cs typeface="Proxima Nova"/>
                <a:sym typeface="Proxima Nova"/>
              </a:defRPr>
            </a:lvl2pPr>
            <a:lvl3pPr lvl="2" algn="r">
              <a:lnSpc>
                <a:spcPct val="80000"/>
              </a:lnSpc>
              <a:buSzPts val="275"/>
              <a:buNone/>
              <a:defRPr sz="800">
                <a:solidFill>
                  <a:schemeClr val="dk2"/>
                </a:solidFill>
                <a:latin typeface="Proxima Nova"/>
                <a:ea typeface="Proxima Nova"/>
                <a:cs typeface="Proxima Nova"/>
                <a:sym typeface="Proxima Nova"/>
              </a:defRPr>
            </a:lvl3pPr>
            <a:lvl4pPr lvl="3" algn="r">
              <a:lnSpc>
                <a:spcPct val="80000"/>
              </a:lnSpc>
              <a:buSzPts val="275"/>
              <a:buNone/>
              <a:defRPr sz="800">
                <a:solidFill>
                  <a:schemeClr val="dk2"/>
                </a:solidFill>
                <a:latin typeface="Proxima Nova"/>
                <a:ea typeface="Proxima Nova"/>
                <a:cs typeface="Proxima Nova"/>
                <a:sym typeface="Proxima Nova"/>
              </a:defRPr>
            </a:lvl4pPr>
            <a:lvl5pPr lvl="4" algn="r">
              <a:lnSpc>
                <a:spcPct val="80000"/>
              </a:lnSpc>
              <a:buSzPts val="275"/>
              <a:buNone/>
              <a:defRPr sz="800">
                <a:solidFill>
                  <a:schemeClr val="dk2"/>
                </a:solidFill>
                <a:latin typeface="Proxima Nova"/>
                <a:ea typeface="Proxima Nova"/>
                <a:cs typeface="Proxima Nova"/>
                <a:sym typeface="Proxima Nova"/>
              </a:defRPr>
            </a:lvl5pPr>
            <a:lvl6pPr lvl="5" algn="r">
              <a:lnSpc>
                <a:spcPct val="80000"/>
              </a:lnSpc>
              <a:buSzPts val="275"/>
              <a:buNone/>
              <a:defRPr sz="800">
                <a:solidFill>
                  <a:schemeClr val="dk2"/>
                </a:solidFill>
                <a:latin typeface="Proxima Nova"/>
                <a:ea typeface="Proxima Nova"/>
                <a:cs typeface="Proxima Nova"/>
                <a:sym typeface="Proxima Nova"/>
              </a:defRPr>
            </a:lvl6pPr>
            <a:lvl7pPr lvl="6" algn="r">
              <a:lnSpc>
                <a:spcPct val="80000"/>
              </a:lnSpc>
              <a:buSzPts val="275"/>
              <a:buNone/>
              <a:defRPr sz="800">
                <a:solidFill>
                  <a:schemeClr val="dk2"/>
                </a:solidFill>
                <a:latin typeface="Proxima Nova"/>
                <a:ea typeface="Proxima Nova"/>
                <a:cs typeface="Proxima Nova"/>
                <a:sym typeface="Proxima Nova"/>
              </a:defRPr>
            </a:lvl7pPr>
            <a:lvl8pPr lvl="7" algn="r">
              <a:lnSpc>
                <a:spcPct val="80000"/>
              </a:lnSpc>
              <a:buSzPts val="275"/>
              <a:buNone/>
              <a:defRPr sz="800">
                <a:solidFill>
                  <a:schemeClr val="dk2"/>
                </a:solidFill>
                <a:latin typeface="Proxima Nova"/>
                <a:ea typeface="Proxima Nova"/>
                <a:cs typeface="Proxima Nova"/>
                <a:sym typeface="Proxima Nova"/>
              </a:defRPr>
            </a:lvl8pPr>
            <a:lvl9pPr lvl="8" algn="r">
              <a:lnSpc>
                <a:spcPct val="80000"/>
              </a:lnSpc>
              <a:buSzPts val="275"/>
              <a:buNone/>
              <a:defRPr sz="800">
                <a:solidFill>
                  <a:schemeClr val="dk2"/>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7">
            <a:alphaModFix/>
          </a:blip>
          <a:stretch>
            <a:fillRect/>
          </a:stretch>
        </p:blipFill>
        <p:spPr>
          <a:xfrm>
            <a:off x="4157375" y="4918353"/>
            <a:ext cx="829245" cy="18990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31.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5.xml"/><Relationship Id="rId5" Type="http://schemas.openxmlformats.org/officeDocument/2006/relationships/image" Target="../media/image33.png"/><Relationship Id="rId4" Type="http://schemas.openxmlformats.org/officeDocument/2006/relationships/image" Target="../media/image3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7"/>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sz="4488"/>
              <a:t>Balance Expendable Funds </a:t>
            </a:r>
            <a:endParaRPr sz="2044"/>
          </a:p>
          <a:p>
            <a:pPr marL="0" lvl="0" indent="0" algn="ctr" rtl="0">
              <a:spcBef>
                <a:spcPts val="0"/>
              </a:spcBef>
              <a:spcAft>
                <a:spcPts val="0"/>
              </a:spcAft>
              <a:buNone/>
            </a:pPr>
            <a:r>
              <a:rPr lang="en" sz="2044"/>
              <a:t>June 26, 2024</a:t>
            </a:r>
            <a:endParaRPr sz="2044"/>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7"/>
          <p:cNvSpPr txBox="1"/>
          <p:nvPr/>
        </p:nvSpPr>
        <p:spPr>
          <a:xfrm>
            <a:off x="539850" y="164850"/>
            <a:ext cx="8064300" cy="6168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rgbClr val="242436"/>
                </a:solidFill>
                <a:latin typeface="Fraunces Black"/>
                <a:ea typeface="Fraunces Black"/>
                <a:cs typeface="Fraunces Black"/>
                <a:sym typeface="Fraunces Black"/>
              </a:rPr>
              <a:t>Identify when Funds are available to spend</a:t>
            </a:r>
            <a:endParaRPr sz="2800">
              <a:solidFill>
                <a:srgbClr val="242436"/>
              </a:solidFill>
              <a:latin typeface="Fraunces Black"/>
              <a:ea typeface="Fraunces Black"/>
              <a:cs typeface="Fraunces Black"/>
              <a:sym typeface="Fraunces Black"/>
            </a:endParaRPr>
          </a:p>
        </p:txBody>
      </p:sp>
      <p:pic>
        <p:nvPicPr>
          <p:cNvPr id="184" name="Google Shape;184;p27"/>
          <p:cNvPicPr preferRelativeResize="0"/>
          <p:nvPr/>
        </p:nvPicPr>
        <p:blipFill>
          <a:blip r:embed="rId3">
            <a:alphaModFix/>
          </a:blip>
          <a:stretch>
            <a:fillRect/>
          </a:stretch>
        </p:blipFill>
        <p:spPr>
          <a:xfrm>
            <a:off x="3845689" y="720050"/>
            <a:ext cx="1452623" cy="170850"/>
          </a:xfrm>
          <a:prstGeom prst="rect">
            <a:avLst/>
          </a:prstGeom>
          <a:noFill/>
          <a:ln>
            <a:noFill/>
          </a:ln>
        </p:spPr>
      </p:pic>
      <p:pic>
        <p:nvPicPr>
          <p:cNvPr id="185" name="Google Shape;185;p27"/>
          <p:cNvPicPr preferRelativeResize="0"/>
          <p:nvPr/>
        </p:nvPicPr>
        <p:blipFill>
          <a:blip r:embed="rId4">
            <a:alphaModFix/>
          </a:blip>
          <a:stretch>
            <a:fillRect/>
          </a:stretch>
        </p:blipFill>
        <p:spPr>
          <a:xfrm>
            <a:off x="539850" y="1010250"/>
            <a:ext cx="7905975" cy="28841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19"/>
          <p:cNvSpPr txBox="1"/>
          <p:nvPr/>
        </p:nvSpPr>
        <p:spPr>
          <a:xfrm>
            <a:off x="539850" y="164850"/>
            <a:ext cx="8064300" cy="6168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rgbClr val="242436"/>
                </a:solidFill>
                <a:latin typeface="Fraunces Black"/>
                <a:ea typeface="Fraunces Black"/>
                <a:cs typeface="Fraunces Black"/>
                <a:sym typeface="Fraunces Black"/>
              </a:rPr>
              <a:t>Why track Expendable Funds in Balance?</a:t>
            </a:r>
            <a:endParaRPr sz="2800">
              <a:solidFill>
                <a:srgbClr val="242436"/>
              </a:solidFill>
              <a:latin typeface="Fraunces Black"/>
              <a:ea typeface="Fraunces Black"/>
              <a:cs typeface="Fraunces Black"/>
              <a:sym typeface="Fraunces Black"/>
            </a:endParaRPr>
          </a:p>
        </p:txBody>
      </p:sp>
      <p:sp>
        <p:nvSpPr>
          <p:cNvPr id="127" name="Google Shape;127;p19"/>
          <p:cNvSpPr txBox="1">
            <a:spLocks noGrp="1"/>
          </p:cNvSpPr>
          <p:nvPr>
            <p:ph type="body" idx="1"/>
          </p:nvPr>
        </p:nvSpPr>
        <p:spPr>
          <a:xfrm>
            <a:off x="436650" y="981850"/>
            <a:ext cx="8316000" cy="3885300"/>
          </a:xfrm>
          <a:prstGeom prst="rect">
            <a:avLst/>
          </a:prstGeom>
        </p:spPr>
        <p:txBody>
          <a:bodyPr spcFirstLastPara="1" wrap="square" lIns="91425" tIns="91425" rIns="91425" bIns="91425" anchor="t" anchorCtr="0">
            <a:normAutofit lnSpcReduction="10000"/>
          </a:bodyPr>
          <a:lstStyle/>
          <a:p>
            <a:pPr marL="457200" lvl="0" indent="-336550" algn="l" rtl="0">
              <a:lnSpc>
                <a:spcPct val="95000"/>
              </a:lnSpc>
              <a:spcBef>
                <a:spcPts val="0"/>
              </a:spcBef>
              <a:spcAft>
                <a:spcPts val="0"/>
              </a:spcAft>
              <a:buClr>
                <a:schemeClr val="accent4"/>
              </a:buClr>
              <a:buSzPts val="1700"/>
              <a:buFont typeface="Fraunces ExtraBold"/>
              <a:buChar char="●"/>
            </a:pPr>
            <a:r>
              <a:rPr lang="en" sz="1700" b="0">
                <a:solidFill>
                  <a:schemeClr val="accent4"/>
                </a:solidFill>
                <a:latin typeface="Fraunces ExtraBold"/>
                <a:ea typeface="Fraunces ExtraBold"/>
                <a:cs typeface="Fraunces ExtraBold"/>
                <a:sym typeface="Fraunces ExtraBold"/>
              </a:rPr>
              <a:t>Easy Setup</a:t>
            </a:r>
            <a:endParaRPr sz="1700" b="0">
              <a:solidFill>
                <a:schemeClr val="accent4"/>
              </a:solidFill>
              <a:latin typeface="Fraunces ExtraBold"/>
              <a:ea typeface="Fraunces ExtraBold"/>
              <a:cs typeface="Fraunces ExtraBold"/>
              <a:sym typeface="Fraunces ExtraBold"/>
            </a:endParaRPr>
          </a:p>
          <a:p>
            <a:pPr marL="457200" lvl="0" indent="0" algn="l" rtl="0">
              <a:lnSpc>
                <a:spcPct val="95000"/>
              </a:lnSpc>
              <a:spcBef>
                <a:spcPts val="0"/>
              </a:spcBef>
              <a:spcAft>
                <a:spcPts val="0"/>
              </a:spcAft>
              <a:buNone/>
            </a:pPr>
            <a:r>
              <a:rPr lang="en" sz="1400">
                <a:solidFill>
                  <a:schemeClr val="dk1"/>
                </a:solidFill>
              </a:rPr>
              <a:t>Simple import file for uploading funds, balances and transactional activity based your organizational needs. Create custom transaction types to suit your reporting needs.</a:t>
            </a:r>
            <a:endParaRPr sz="1400" b="0">
              <a:solidFill>
                <a:schemeClr val="dk1"/>
              </a:solidFill>
            </a:endParaRPr>
          </a:p>
          <a:p>
            <a:pPr marL="457200" lvl="0" indent="-336550" algn="l" rtl="0">
              <a:lnSpc>
                <a:spcPct val="95000"/>
              </a:lnSpc>
              <a:spcBef>
                <a:spcPts val="1200"/>
              </a:spcBef>
              <a:spcAft>
                <a:spcPts val="0"/>
              </a:spcAft>
              <a:buClr>
                <a:schemeClr val="accent4"/>
              </a:buClr>
              <a:buSzPts val="1700"/>
              <a:buFont typeface="Fraunces ExtraBold"/>
              <a:buChar char="●"/>
            </a:pPr>
            <a:r>
              <a:rPr lang="en" sz="1700" b="0">
                <a:solidFill>
                  <a:schemeClr val="accent4"/>
                </a:solidFill>
                <a:latin typeface="Fraunces ExtraBold"/>
                <a:ea typeface="Fraunces ExtraBold"/>
                <a:cs typeface="Fraunces ExtraBold"/>
                <a:sym typeface="Fraunces ExtraBold"/>
              </a:rPr>
              <a:t>Manage the utilization of expendable funds</a:t>
            </a:r>
            <a:endParaRPr sz="1700" b="0">
              <a:solidFill>
                <a:schemeClr val="accent4"/>
              </a:solidFill>
              <a:latin typeface="Fraunces ExtraBold"/>
              <a:ea typeface="Fraunces ExtraBold"/>
              <a:cs typeface="Fraunces ExtraBold"/>
              <a:sym typeface="Fraunces ExtraBold"/>
            </a:endParaRPr>
          </a:p>
          <a:p>
            <a:pPr marL="457200" lvl="0" indent="0" algn="l" rtl="0">
              <a:lnSpc>
                <a:spcPct val="95000"/>
              </a:lnSpc>
              <a:spcBef>
                <a:spcPts val="0"/>
              </a:spcBef>
              <a:spcAft>
                <a:spcPts val="0"/>
              </a:spcAft>
              <a:buNone/>
            </a:pPr>
            <a:r>
              <a:rPr lang="en" sz="1400">
                <a:solidFill>
                  <a:schemeClr val="dk1"/>
                </a:solidFill>
              </a:rPr>
              <a:t>Dashboards and Views that will show how well your organization is utilizing donor funds. Run activity reports, produce automated budget reports. Use with the Department Module and Fundriver Impact to provide a full picture to your constituents, internally and externally.</a:t>
            </a:r>
            <a:endParaRPr sz="1400" b="0">
              <a:solidFill>
                <a:schemeClr val="dk1"/>
              </a:solidFill>
            </a:endParaRPr>
          </a:p>
          <a:p>
            <a:pPr marL="457200" lvl="0" indent="-336550" algn="l" rtl="0">
              <a:lnSpc>
                <a:spcPct val="95000"/>
              </a:lnSpc>
              <a:spcBef>
                <a:spcPts val="1200"/>
              </a:spcBef>
              <a:spcAft>
                <a:spcPts val="0"/>
              </a:spcAft>
              <a:buClr>
                <a:schemeClr val="accent4"/>
              </a:buClr>
              <a:buSzPts val="1700"/>
              <a:buFont typeface="Fraunces ExtraBold"/>
              <a:buChar char="●"/>
            </a:pPr>
            <a:r>
              <a:rPr lang="en" sz="1700" b="0">
                <a:solidFill>
                  <a:schemeClr val="accent4"/>
                </a:solidFill>
                <a:latin typeface="Fraunces ExtraBold"/>
                <a:ea typeface="Fraunces ExtraBold"/>
                <a:cs typeface="Fraunces ExtraBold"/>
                <a:sym typeface="Fraunces ExtraBold"/>
              </a:rPr>
              <a:t>Easily Manage Endowment and Expendable funds</a:t>
            </a:r>
            <a:endParaRPr sz="1700" b="0">
              <a:latin typeface="Fraunces ExtraBold"/>
              <a:ea typeface="Fraunces ExtraBold"/>
              <a:cs typeface="Fraunces ExtraBold"/>
              <a:sym typeface="Fraunces ExtraBold"/>
            </a:endParaRPr>
          </a:p>
          <a:p>
            <a:pPr marL="457200" lvl="0" indent="0" algn="l" rtl="0">
              <a:lnSpc>
                <a:spcPct val="95000"/>
              </a:lnSpc>
              <a:spcBef>
                <a:spcPts val="0"/>
              </a:spcBef>
              <a:spcAft>
                <a:spcPts val="0"/>
              </a:spcAft>
              <a:buNone/>
            </a:pPr>
            <a:r>
              <a:rPr lang="en" sz="1400">
                <a:solidFill>
                  <a:schemeClr val="dk1"/>
                </a:solidFill>
              </a:rPr>
              <a:t>Link an expendable fund to an endowed fund for full spending transparency (and an automated transfer of distributions). User interface that shows all expendable funds and their endowment funds. </a:t>
            </a:r>
            <a:endParaRPr sz="1400" b="0">
              <a:solidFill>
                <a:schemeClr val="dk1"/>
              </a:solidFill>
            </a:endParaRPr>
          </a:p>
          <a:p>
            <a:pPr marL="457200" marR="0" lvl="0" indent="-336550" algn="l" rtl="0">
              <a:lnSpc>
                <a:spcPct val="95000"/>
              </a:lnSpc>
              <a:spcBef>
                <a:spcPts val="1200"/>
              </a:spcBef>
              <a:spcAft>
                <a:spcPts val="0"/>
              </a:spcAft>
              <a:buClr>
                <a:schemeClr val="accent4"/>
              </a:buClr>
              <a:buSzPts val="1700"/>
              <a:buFont typeface="Fraunces ExtraBold"/>
              <a:buChar char="●"/>
            </a:pPr>
            <a:r>
              <a:rPr lang="en" sz="1700" b="0">
                <a:solidFill>
                  <a:schemeClr val="accent4"/>
                </a:solidFill>
                <a:latin typeface="Fraunces ExtraBold"/>
                <a:ea typeface="Fraunces ExtraBold"/>
                <a:cs typeface="Fraunces ExtraBold"/>
                <a:sym typeface="Fraunces ExtraBold"/>
              </a:rPr>
              <a:t>Identify when Funds are available to spend</a:t>
            </a:r>
            <a:endParaRPr sz="1700" b="0">
              <a:solidFill>
                <a:schemeClr val="accent4"/>
              </a:solidFill>
              <a:latin typeface="Fraunces ExtraBold"/>
              <a:ea typeface="Fraunces ExtraBold"/>
              <a:cs typeface="Fraunces ExtraBold"/>
              <a:sym typeface="Fraunces ExtraBold"/>
            </a:endParaRPr>
          </a:p>
          <a:p>
            <a:pPr marL="457200" lvl="0" indent="0" algn="l" rtl="0">
              <a:lnSpc>
                <a:spcPct val="95000"/>
              </a:lnSpc>
              <a:spcBef>
                <a:spcPts val="0"/>
              </a:spcBef>
              <a:spcAft>
                <a:spcPts val="0"/>
              </a:spcAft>
              <a:buNone/>
            </a:pPr>
            <a:r>
              <a:rPr lang="en" sz="1400">
                <a:solidFill>
                  <a:schemeClr val="dk1"/>
                </a:solidFill>
              </a:rPr>
              <a:t>View that returns feedback on whether funds have met spending</a:t>
            </a:r>
            <a:endParaRPr sz="1700" b="0">
              <a:solidFill>
                <a:schemeClr val="accent4"/>
              </a:solidFill>
              <a:latin typeface="Fraunces ExtraBold"/>
              <a:ea typeface="Fraunces ExtraBold"/>
              <a:cs typeface="Fraunces ExtraBold"/>
              <a:sym typeface="Fraunces ExtraBold"/>
            </a:endParaRPr>
          </a:p>
          <a:p>
            <a:pPr marL="457200" lvl="0" indent="0" algn="l" rtl="0">
              <a:lnSpc>
                <a:spcPct val="95000"/>
              </a:lnSpc>
              <a:spcBef>
                <a:spcPts val="1200"/>
              </a:spcBef>
              <a:spcAft>
                <a:spcPts val="0"/>
              </a:spcAft>
              <a:buNone/>
            </a:pPr>
            <a:endParaRPr b="0">
              <a:solidFill>
                <a:schemeClr val="dk1"/>
              </a:solidFill>
            </a:endParaRPr>
          </a:p>
        </p:txBody>
      </p:sp>
      <p:pic>
        <p:nvPicPr>
          <p:cNvPr id="128" name="Google Shape;128;p19"/>
          <p:cNvPicPr preferRelativeResize="0"/>
          <p:nvPr/>
        </p:nvPicPr>
        <p:blipFill>
          <a:blip r:embed="rId3">
            <a:alphaModFix/>
          </a:blip>
          <a:stretch>
            <a:fillRect/>
          </a:stretch>
        </p:blipFill>
        <p:spPr>
          <a:xfrm>
            <a:off x="3845689" y="720050"/>
            <a:ext cx="1452623" cy="1708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0"/>
          <p:cNvSpPr txBox="1"/>
          <p:nvPr/>
        </p:nvSpPr>
        <p:spPr>
          <a:xfrm>
            <a:off x="539850" y="164850"/>
            <a:ext cx="8064300" cy="6168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rgbClr val="242436"/>
                </a:solidFill>
                <a:latin typeface="Fraunces Black"/>
                <a:ea typeface="Fraunces Black"/>
                <a:cs typeface="Fraunces Black"/>
                <a:sym typeface="Fraunces Black"/>
              </a:rPr>
              <a:t>Easy Setup</a:t>
            </a:r>
            <a:endParaRPr sz="2800">
              <a:solidFill>
                <a:srgbClr val="242436"/>
              </a:solidFill>
              <a:latin typeface="Fraunces Black"/>
              <a:ea typeface="Fraunces Black"/>
              <a:cs typeface="Fraunces Black"/>
              <a:sym typeface="Fraunces Black"/>
            </a:endParaRPr>
          </a:p>
        </p:txBody>
      </p:sp>
      <p:pic>
        <p:nvPicPr>
          <p:cNvPr id="134" name="Google Shape;134;p20"/>
          <p:cNvPicPr preferRelativeResize="0"/>
          <p:nvPr/>
        </p:nvPicPr>
        <p:blipFill>
          <a:blip r:embed="rId3">
            <a:alphaModFix/>
          </a:blip>
          <a:stretch>
            <a:fillRect/>
          </a:stretch>
        </p:blipFill>
        <p:spPr>
          <a:xfrm>
            <a:off x="3845689" y="720050"/>
            <a:ext cx="1452623" cy="170850"/>
          </a:xfrm>
          <a:prstGeom prst="rect">
            <a:avLst/>
          </a:prstGeom>
          <a:noFill/>
          <a:ln>
            <a:noFill/>
          </a:ln>
        </p:spPr>
      </p:pic>
      <p:pic>
        <p:nvPicPr>
          <p:cNvPr id="135" name="Google Shape;135;p20"/>
          <p:cNvPicPr preferRelativeResize="0"/>
          <p:nvPr/>
        </p:nvPicPr>
        <p:blipFill>
          <a:blip r:embed="rId4">
            <a:alphaModFix/>
          </a:blip>
          <a:stretch>
            <a:fillRect/>
          </a:stretch>
        </p:blipFill>
        <p:spPr>
          <a:xfrm>
            <a:off x="1723738" y="1201825"/>
            <a:ext cx="5696524" cy="34452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1"/>
          <p:cNvSpPr txBox="1"/>
          <p:nvPr/>
        </p:nvSpPr>
        <p:spPr>
          <a:xfrm>
            <a:off x="539850" y="164850"/>
            <a:ext cx="8064300" cy="6168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rgbClr val="242436"/>
                </a:solidFill>
                <a:latin typeface="Fraunces Black"/>
                <a:ea typeface="Fraunces Black"/>
                <a:cs typeface="Fraunces Black"/>
                <a:sym typeface="Fraunces Black"/>
              </a:rPr>
              <a:t>Utilization of expendable funds</a:t>
            </a:r>
            <a:endParaRPr sz="2800">
              <a:solidFill>
                <a:srgbClr val="242436"/>
              </a:solidFill>
              <a:latin typeface="Fraunces Black"/>
              <a:ea typeface="Fraunces Black"/>
              <a:cs typeface="Fraunces Black"/>
              <a:sym typeface="Fraunces Black"/>
            </a:endParaRPr>
          </a:p>
        </p:txBody>
      </p:sp>
      <p:pic>
        <p:nvPicPr>
          <p:cNvPr id="141" name="Google Shape;141;p21"/>
          <p:cNvPicPr preferRelativeResize="0"/>
          <p:nvPr/>
        </p:nvPicPr>
        <p:blipFill>
          <a:blip r:embed="rId3">
            <a:alphaModFix/>
          </a:blip>
          <a:stretch>
            <a:fillRect/>
          </a:stretch>
        </p:blipFill>
        <p:spPr>
          <a:xfrm>
            <a:off x="3845689" y="720050"/>
            <a:ext cx="1452623" cy="170850"/>
          </a:xfrm>
          <a:prstGeom prst="rect">
            <a:avLst/>
          </a:prstGeom>
          <a:noFill/>
          <a:ln>
            <a:noFill/>
          </a:ln>
        </p:spPr>
      </p:pic>
      <p:pic>
        <p:nvPicPr>
          <p:cNvPr id="142" name="Google Shape;142;p21"/>
          <p:cNvPicPr preferRelativeResize="0"/>
          <p:nvPr/>
        </p:nvPicPr>
        <p:blipFill>
          <a:blip r:embed="rId4">
            <a:alphaModFix/>
          </a:blip>
          <a:stretch>
            <a:fillRect/>
          </a:stretch>
        </p:blipFill>
        <p:spPr>
          <a:xfrm>
            <a:off x="152400" y="1204950"/>
            <a:ext cx="8839199" cy="325570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2"/>
          <p:cNvSpPr txBox="1"/>
          <p:nvPr/>
        </p:nvSpPr>
        <p:spPr>
          <a:xfrm>
            <a:off x="539850" y="164850"/>
            <a:ext cx="8064300" cy="6168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rgbClr val="242436"/>
                </a:solidFill>
                <a:latin typeface="Fraunces Black"/>
                <a:ea typeface="Fraunces Black"/>
                <a:cs typeface="Fraunces Black"/>
                <a:sym typeface="Fraunces Black"/>
              </a:rPr>
              <a:t>Utilization of expendable funds</a:t>
            </a:r>
            <a:endParaRPr sz="2800">
              <a:solidFill>
                <a:srgbClr val="242436"/>
              </a:solidFill>
              <a:latin typeface="Fraunces Black"/>
              <a:ea typeface="Fraunces Black"/>
              <a:cs typeface="Fraunces Black"/>
              <a:sym typeface="Fraunces Black"/>
            </a:endParaRPr>
          </a:p>
        </p:txBody>
      </p:sp>
      <p:pic>
        <p:nvPicPr>
          <p:cNvPr id="148" name="Google Shape;148;p22"/>
          <p:cNvPicPr preferRelativeResize="0"/>
          <p:nvPr/>
        </p:nvPicPr>
        <p:blipFill>
          <a:blip r:embed="rId3">
            <a:alphaModFix/>
          </a:blip>
          <a:stretch>
            <a:fillRect/>
          </a:stretch>
        </p:blipFill>
        <p:spPr>
          <a:xfrm>
            <a:off x="3845689" y="720050"/>
            <a:ext cx="1452623" cy="170850"/>
          </a:xfrm>
          <a:prstGeom prst="rect">
            <a:avLst/>
          </a:prstGeom>
          <a:noFill/>
          <a:ln>
            <a:noFill/>
          </a:ln>
        </p:spPr>
      </p:pic>
      <p:pic>
        <p:nvPicPr>
          <p:cNvPr id="149" name="Google Shape;149;p22"/>
          <p:cNvPicPr preferRelativeResize="0"/>
          <p:nvPr/>
        </p:nvPicPr>
        <p:blipFill>
          <a:blip r:embed="rId4">
            <a:alphaModFix/>
          </a:blip>
          <a:stretch>
            <a:fillRect/>
          </a:stretch>
        </p:blipFill>
        <p:spPr>
          <a:xfrm>
            <a:off x="152400" y="1043300"/>
            <a:ext cx="8839200" cy="361386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23"/>
          <p:cNvSpPr txBox="1"/>
          <p:nvPr/>
        </p:nvSpPr>
        <p:spPr>
          <a:xfrm>
            <a:off x="539850" y="164850"/>
            <a:ext cx="8064300" cy="6168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rgbClr val="242436"/>
                </a:solidFill>
                <a:latin typeface="Fraunces Black"/>
                <a:ea typeface="Fraunces Black"/>
                <a:cs typeface="Fraunces Black"/>
                <a:sym typeface="Fraunces Black"/>
              </a:rPr>
              <a:t>Manage Endowment &amp; Expendable Funds</a:t>
            </a:r>
            <a:endParaRPr sz="2800">
              <a:solidFill>
                <a:srgbClr val="242436"/>
              </a:solidFill>
              <a:latin typeface="Fraunces Black"/>
              <a:ea typeface="Fraunces Black"/>
              <a:cs typeface="Fraunces Black"/>
              <a:sym typeface="Fraunces Black"/>
            </a:endParaRPr>
          </a:p>
        </p:txBody>
      </p:sp>
      <p:pic>
        <p:nvPicPr>
          <p:cNvPr id="155" name="Google Shape;155;p23"/>
          <p:cNvPicPr preferRelativeResize="0"/>
          <p:nvPr/>
        </p:nvPicPr>
        <p:blipFill>
          <a:blip r:embed="rId3">
            <a:alphaModFix/>
          </a:blip>
          <a:stretch>
            <a:fillRect/>
          </a:stretch>
        </p:blipFill>
        <p:spPr>
          <a:xfrm>
            <a:off x="3845689" y="720050"/>
            <a:ext cx="1452623" cy="170850"/>
          </a:xfrm>
          <a:prstGeom prst="rect">
            <a:avLst/>
          </a:prstGeom>
          <a:noFill/>
          <a:ln>
            <a:noFill/>
          </a:ln>
        </p:spPr>
      </p:pic>
      <p:pic>
        <p:nvPicPr>
          <p:cNvPr id="156" name="Google Shape;156;p23"/>
          <p:cNvPicPr preferRelativeResize="0"/>
          <p:nvPr/>
        </p:nvPicPr>
        <p:blipFill>
          <a:blip r:embed="rId4">
            <a:alphaModFix/>
          </a:blip>
          <a:stretch>
            <a:fillRect/>
          </a:stretch>
        </p:blipFill>
        <p:spPr>
          <a:xfrm>
            <a:off x="152400" y="1253000"/>
            <a:ext cx="8839200" cy="263750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4"/>
          <p:cNvSpPr txBox="1"/>
          <p:nvPr/>
        </p:nvSpPr>
        <p:spPr>
          <a:xfrm>
            <a:off x="539850" y="164850"/>
            <a:ext cx="8064300" cy="6168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rgbClr val="242436"/>
                </a:solidFill>
                <a:latin typeface="Fraunces Black"/>
                <a:ea typeface="Fraunces Black"/>
                <a:cs typeface="Fraunces Black"/>
                <a:sym typeface="Fraunces Black"/>
              </a:rPr>
              <a:t>Manage Endowment &amp; Expendable Funds</a:t>
            </a:r>
            <a:endParaRPr sz="2800">
              <a:solidFill>
                <a:srgbClr val="242436"/>
              </a:solidFill>
              <a:latin typeface="Fraunces Black"/>
              <a:ea typeface="Fraunces Black"/>
              <a:cs typeface="Fraunces Black"/>
              <a:sym typeface="Fraunces Black"/>
            </a:endParaRPr>
          </a:p>
        </p:txBody>
      </p:sp>
      <p:pic>
        <p:nvPicPr>
          <p:cNvPr id="162" name="Google Shape;162;p24"/>
          <p:cNvPicPr preferRelativeResize="0"/>
          <p:nvPr/>
        </p:nvPicPr>
        <p:blipFill>
          <a:blip r:embed="rId3">
            <a:alphaModFix/>
          </a:blip>
          <a:stretch>
            <a:fillRect/>
          </a:stretch>
        </p:blipFill>
        <p:spPr>
          <a:xfrm>
            <a:off x="3845689" y="720050"/>
            <a:ext cx="1452623" cy="170850"/>
          </a:xfrm>
          <a:prstGeom prst="rect">
            <a:avLst/>
          </a:prstGeom>
          <a:noFill/>
          <a:ln>
            <a:noFill/>
          </a:ln>
        </p:spPr>
      </p:pic>
      <p:pic>
        <p:nvPicPr>
          <p:cNvPr id="163" name="Google Shape;163;p24"/>
          <p:cNvPicPr preferRelativeResize="0"/>
          <p:nvPr/>
        </p:nvPicPr>
        <p:blipFill>
          <a:blip r:embed="rId4">
            <a:alphaModFix/>
          </a:blip>
          <a:stretch>
            <a:fillRect/>
          </a:stretch>
        </p:blipFill>
        <p:spPr>
          <a:xfrm>
            <a:off x="853775" y="890900"/>
            <a:ext cx="7923255" cy="3947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5"/>
          <p:cNvSpPr txBox="1"/>
          <p:nvPr/>
        </p:nvSpPr>
        <p:spPr>
          <a:xfrm>
            <a:off x="539850" y="164850"/>
            <a:ext cx="8064300" cy="6168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rgbClr val="242436"/>
                </a:solidFill>
                <a:latin typeface="Fraunces Black"/>
                <a:ea typeface="Fraunces Black"/>
                <a:cs typeface="Fraunces Black"/>
                <a:sym typeface="Fraunces Black"/>
              </a:rPr>
              <a:t>Manage Endowment &amp; Expendable Funds</a:t>
            </a:r>
            <a:endParaRPr sz="2800">
              <a:solidFill>
                <a:srgbClr val="242436"/>
              </a:solidFill>
              <a:latin typeface="Fraunces Black"/>
              <a:ea typeface="Fraunces Black"/>
              <a:cs typeface="Fraunces Black"/>
              <a:sym typeface="Fraunces Black"/>
            </a:endParaRPr>
          </a:p>
        </p:txBody>
      </p:sp>
      <p:pic>
        <p:nvPicPr>
          <p:cNvPr id="169" name="Google Shape;169;p25"/>
          <p:cNvPicPr preferRelativeResize="0"/>
          <p:nvPr/>
        </p:nvPicPr>
        <p:blipFill>
          <a:blip r:embed="rId3">
            <a:alphaModFix/>
          </a:blip>
          <a:stretch>
            <a:fillRect/>
          </a:stretch>
        </p:blipFill>
        <p:spPr>
          <a:xfrm>
            <a:off x="3845689" y="720050"/>
            <a:ext cx="1452623" cy="170850"/>
          </a:xfrm>
          <a:prstGeom prst="rect">
            <a:avLst/>
          </a:prstGeom>
          <a:noFill/>
          <a:ln>
            <a:noFill/>
          </a:ln>
        </p:spPr>
      </p:pic>
      <p:pic>
        <p:nvPicPr>
          <p:cNvPr id="170" name="Google Shape;170;p25"/>
          <p:cNvPicPr preferRelativeResize="0"/>
          <p:nvPr/>
        </p:nvPicPr>
        <p:blipFill>
          <a:blip r:embed="rId4">
            <a:alphaModFix/>
          </a:blip>
          <a:stretch>
            <a:fillRect/>
          </a:stretch>
        </p:blipFill>
        <p:spPr>
          <a:xfrm>
            <a:off x="591950" y="949975"/>
            <a:ext cx="8116107" cy="3947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6"/>
          <p:cNvSpPr txBox="1"/>
          <p:nvPr/>
        </p:nvSpPr>
        <p:spPr>
          <a:xfrm>
            <a:off x="539850" y="164850"/>
            <a:ext cx="8064300" cy="616800"/>
          </a:xfrm>
          <a:prstGeom prst="rect">
            <a:avLst/>
          </a:prstGeom>
          <a:noFill/>
          <a:ln>
            <a:noFill/>
          </a:ln>
        </p:spPr>
        <p:txBody>
          <a:bodyPr spcFirstLastPara="1" wrap="square" lIns="91425" tIns="91425" rIns="91425" bIns="91425" anchor="t" anchorCtr="0">
            <a:normAutofit/>
          </a:bodyPr>
          <a:lstStyle/>
          <a:p>
            <a:pPr marL="0" lvl="0" indent="0" algn="ctr" rtl="0">
              <a:spcBef>
                <a:spcPts val="0"/>
              </a:spcBef>
              <a:spcAft>
                <a:spcPts val="0"/>
              </a:spcAft>
              <a:buNone/>
            </a:pPr>
            <a:r>
              <a:rPr lang="en" sz="2800">
                <a:solidFill>
                  <a:srgbClr val="242436"/>
                </a:solidFill>
                <a:latin typeface="Fraunces Black"/>
                <a:ea typeface="Fraunces Black"/>
                <a:cs typeface="Fraunces Black"/>
                <a:sym typeface="Fraunces Black"/>
              </a:rPr>
              <a:t>Additional Reporting</a:t>
            </a:r>
            <a:endParaRPr sz="2800">
              <a:solidFill>
                <a:srgbClr val="242436"/>
              </a:solidFill>
              <a:latin typeface="Fraunces Black"/>
              <a:ea typeface="Fraunces Black"/>
              <a:cs typeface="Fraunces Black"/>
              <a:sym typeface="Fraunces Black"/>
            </a:endParaRPr>
          </a:p>
        </p:txBody>
      </p:sp>
      <p:pic>
        <p:nvPicPr>
          <p:cNvPr id="176" name="Google Shape;176;p26"/>
          <p:cNvPicPr preferRelativeResize="0"/>
          <p:nvPr/>
        </p:nvPicPr>
        <p:blipFill>
          <a:blip r:embed="rId3">
            <a:alphaModFix/>
          </a:blip>
          <a:stretch>
            <a:fillRect/>
          </a:stretch>
        </p:blipFill>
        <p:spPr>
          <a:xfrm>
            <a:off x="3845689" y="720050"/>
            <a:ext cx="1452623" cy="170850"/>
          </a:xfrm>
          <a:prstGeom prst="rect">
            <a:avLst/>
          </a:prstGeom>
          <a:noFill/>
          <a:ln>
            <a:noFill/>
          </a:ln>
        </p:spPr>
      </p:pic>
      <p:pic>
        <p:nvPicPr>
          <p:cNvPr id="177" name="Google Shape;177;p26"/>
          <p:cNvPicPr preferRelativeResize="0"/>
          <p:nvPr/>
        </p:nvPicPr>
        <p:blipFill>
          <a:blip r:embed="rId4">
            <a:alphaModFix/>
          </a:blip>
          <a:stretch>
            <a:fillRect/>
          </a:stretch>
        </p:blipFill>
        <p:spPr>
          <a:xfrm>
            <a:off x="461025" y="1155525"/>
            <a:ext cx="4445550" cy="2587600"/>
          </a:xfrm>
          <a:prstGeom prst="rect">
            <a:avLst/>
          </a:prstGeom>
          <a:noFill/>
          <a:ln>
            <a:noFill/>
          </a:ln>
        </p:spPr>
      </p:pic>
      <p:pic>
        <p:nvPicPr>
          <p:cNvPr id="178" name="Google Shape;178;p26"/>
          <p:cNvPicPr preferRelativeResize="0"/>
          <p:nvPr/>
        </p:nvPicPr>
        <p:blipFill>
          <a:blip r:embed="rId5">
            <a:alphaModFix/>
          </a:blip>
          <a:stretch>
            <a:fillRect/>
          </a:stretch>
        </p:blipFill>
        <p:spPr>
          <a:xfrm>
            <a:off x="2255375" y="2527050"/>
            <a:ext cx="6423601" cy="2279775"/>
          </a:xfrm>
          <a:prstGeom prst="rect">
            <a:avLst/>
          </a:prstGeom>
          <a:noFill/>
          <a:ln>
            <a:noFill/>
          </a:ln>
        </p:spPr>
      </p:pic>
    </p:spTree>
  </p:cSld>
  <p:clrMapOvr>
    <a:masterClrMapping/>
  </p:clrMapOvr>
</p:sld>
</file>

<file path=ppt/theme/theme1.xml><?xml version="1.0" encoding="utf-8"?>
<a:theme xmlns:a="http://schemas.openxmlformats.org/drawingml/2006/main" name="EverTrue Brand Refresh - Theme">
  <a:themeElements>
    <a:clrScheme name="Simple Light">
      <a:dk1>
        <a:srgbClr val="242436"/>
      </a:dk1>
      <a:lt1>
        <a:srgbClr val="FFFFFF"/>
      </a:lt1>
      <a:dk2>
        <a:srgbClr val="3B3B3B"/>
      </a:dk2>
      <a:lt2>
        <a:srgbClr val="F7E9DB"/>
      </a:lt2>
      <a:accent1>
        <a:srgbClr val="242436"/>
      </a:accent1>
      <a:accent2>
        <a:srgbClr val="3048E9"/>
      </a:accent2>
      <a:accent3>
        <a:srgbClr val="FF946B"/>
      </a:accent3>
      <a:accent4>
        <a:srgbClr val="995CD3"/>
      </a:accent4>
      <a:accent5>
        <a:srgbClr val="5FCEBE"/>
      </a:accent5>
      <a:accent6>
        <a:srgbClr val="F7E9DB"/>
      </a:accent6>
      <a:hlink>
        <a:srgbClr val="995CD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182</Words>
  <Application>Microsoft Office PowerPoint</Application>
  <PresentationFormat>On-screen Show (16:9)</PresentationFormat>
  <Paragraphs>19</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Fraunces</vt:lpstr>
      <vt:lpstr>Fraunces ExtraBold</vt:lpstr>
      <vt:lpstr>Proxima Nova</vt:lpstr>
      <vt:lpstr>Fraunces Black</vt:lpstr>
      <vt:lpstr>EverTrue Brand Refresh - Theme</vt:lpstr>
      <vt:lpstr>Balance Expendable Funds  June 26, 2024</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Emily Bloomer</cp:lastModifiedBy>
  <cp:revision>2</cp:revision>
  <dcterms:modified xsi:type="dcterms:W3CDTF">2024-07-03T17:52:13Z</dcterms:modified>
</cp:coreProperties>
</file>